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11763"/>
              </p:ext>
            </p:extLst>
          </p:nvPr>
        </p:nvGraphicFramePr>
        <p:xfrm>
          <a:off x="412824" y="1364399"/>
          <a:ext cx="8229600" cy="4557205"/>
        </p:xfrm>
        <a:graphic>
          <a:graphicData uri="http://schemas.openxmlformats.org/drawingml/2006/table">
            <a:tbl>
              <a:tblPr/>
              <a:tblGrid>
                <a:gridCol w="34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891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95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9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 Dibi Temizliği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Halk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07.2024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Underwater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Hull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People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07.2024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60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Koy Temizliği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Halk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08.2024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Bay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People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08.2024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346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Geri Dönüşebilen Atıklardan Sergi/Workshop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Halk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koy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09.2024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dirty="0"/>
                        <a:t>Exhibition/Workshop from Recyclable Waste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People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09.2024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302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91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91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Çevre Halk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91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91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Alaçatı Yat Limanı İş Ortaklığı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35036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0232 716 6373 marina@marinalacati.com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139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GAMZE GÜN</cp:lastModifiedBy>
  <cp:revision>13</cp:revision>
  <dcterms:created xsi:type="dcterms:W3CDTF">2014-10-31T15:33:13Z</dcterms:created>
  <dcterms:modified xsi:type="dcterms:W3CDTF">2023-12-13T13:50:51Z</dcterms:modified>
</cp:coreProperties>
</file>