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Konyaaltı Belediyesi 2011 Çevre Etkinlikleri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12601"/>
              </p:ext>
            </p:extLst>
          </p:nvPr>
        </p:nvGraphicFramePr>
        <p:xfrm>
          <a:off x="412824" y="1484784"/>
          <a:ext cx="8229600" cy="4357821"/>
        </p:xfrm>
        <a:graphic>
          <a:graphicData uri="http://schemas.openxmlformats.org/drawingml/2006/table">
            <a:tbl>
              <a:tblPr/>
              <a:tblGrid>
                <a:gridCol w="293420"/>
                <a:gridCol w="1100325"/>
                <a:gridCol w="896561"/>
                <a:gridCol w="815055"/>
                <a:gridCol w="898599"/>
                <a:gridCol w="203764"/>
                <a:gridCol w="288076"/>
                <a:gridCol w="944696"/>
                <a:gridCol w="1036504"/>
                <a:gridCol w="914400"/>
                <a:gridCol w="838200"/>
              </a:tblGrid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YILINDA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147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ÇEVRE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DURING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8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94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9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131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08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1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</a:t>
                      </a:r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:</a:t>
                      </a:r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61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algn="l" fontAlgn="b"/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İLETİŞİM:</a:t>
                      </a:r>
                    </a:p>
                    <a:p>
                      <a:pPr algn="l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(CONTACT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INFO)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371600" y="533400"/>
            <a:ext cx="631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2024 YILINDA GERÇEKLEŞTİRİLMESİ PLANLANAN</a:t>
            </a:r>
          </a:p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 ÇEVRE EĞİTİM ETKİNLİKLERİ</a:t>
            </a:r>
            <a:endParaRPr lang="tr-TR" sz="2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78</Words>
  <Application>Microsoft Office PowerPoint</Application>
  <PresentationFormat>Ekran Gösterisi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Kalabalık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11</cp:revision>
  <dcterms:created xsi:type="dcterms:W3CDTF">2014-10-31T15:33:13Z</dcterms:created>
  <dcterms:modified xsi:type="dcterms:W3CDTF">2023-11-06T09:21:06Z</dcterms:modified>
</cp:coreProperties>
</file>