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2CB2F9-D943-4635-8B64-EBF4021C1EF1}" type="datetimeFigureOut">
              <a:rPr lang="tr-TR" smtClean="0"/>
              <a:pPr/>
              <a:t>20.11.2024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7837A1-C286-4684-B019-A79250C22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43115"/>
            <a:ext cx="7772400" cy="1928827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2025 YILI </a:t>
            </a:r>
            <a:b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MAVİ BAYRAK ÇEVRE EĞİTİM ve BİLİNÇLENDİRME DOSYASI 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12501682" y="3643314"/>
            <a:ext cx="2571768" cy="119970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9 Resim" descr="mavibayrakyazıl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"/>
            <a:ext cx="133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eher Hotels İletiş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1500198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ano-2.jfif"/>
          <p:cNvPicPr>
            <a:picLocks noGrp="1" noChangeAspect="1"/>
          </p:cNvPicPr>
          <p:nvPr>
            <p:ph idx="1"/>
          </p:nvPr>
        </p:nvPicPr>
        <p:blipFill>
          <a:blip r:embed="rId2"/>
          <a:srcRect t="12627" b="24237"/>
          <a:stretch>
            <a:fillRect/>
          </a:stretch>
        </p:blipFill>
        <p:spPr>
          <a:xfrm>
            <a:off x="1000100" y="642918"/>
            <a:ext cx="7543270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67873" cy="54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ea typeface="Times New Roman"/>
              </a:rPr>
              <a:t>Çevre Bilinci ve iklim Değişikliği Konulu Eğitim</a:t>
            </a:r>
          </a:p>
          <a:p>
            <a:pPr algn="ctr"/>
            <a:endParaRPr lang="tr-TR" sz="2800" dirty="0" smtClean="0">
              <a:ea typeface="Times New Roman"/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Etkinlik tarihi: </a:t>
            </a:r>
            <a:r>
              <a:rPr lang="tr-TR" sz="2800" dirty="0" smtClean="0">
                <a:ea typeface="Times New Roman"/>
              </a:rPr>
              <a:t>01.06.2024</a:t>
            </a:r>
          </a:p>
          <a:p>
            <a:pPr algn="ctr"/>
            <a:endParaRPr lang="tr-TR" sz="2800" dirty="0" smtClean="0">
              <a:ea typeface="Times New Roman"/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Etkinliğe katılacaklar: </a:t>
            </a:r>
            <a:r>
              <a:rPr lang="tr-TR" sz="2800" dirty="0" smtClean="0">
                <a:ea typeface="Times New Roman"/>
              </a:rPr>
              <a:t>otel personeli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Etkinlik 4: 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ğitim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043362" cy="5214974"/>
          </a:xfrm>
        </p:spPr>
      </p:pic>
      <p:pic>
        <p:nvPicPr>
          <p:cNvPr id="5" name="4 Resim" descr="eğitim-2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71480"/>
            <a:ext cx="392909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solidFill>
                  <a:schemeClr val="dk1"/>
                </a:solidFill>
              </a:rPr>
              <a:t>Hayvanları koruma günü kapsamında hayvanlar ve yaşadıkları çevre konulu resim etkinliği</a:t>
            </a:r>
            <a:endParaRPr lang="tr-TR" sz="2800" dirty="0" smtClean="0"/>
          </a:p>
          <a:p>
            <a:endParaRPr lang="tr-TR" dirty="0" smtClean="0"/>
          </a:p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Etkinlik tarihi: </a:t>
            </a:r>
            <a:r>
              <a:rPr lang="tr-TR" sz="2800" dirty="0" smtClean="0">
                <a:solidFill>
                  <a:schemeClr val="dk1"/>
                </a:solidFill>
              </a:rPr>
              <a:t>04.10.2024</a:t>
            </a:r>
          </a:p>
          <a:p>
            <a:pPr algn="ctr"/>
            <a:endParaRPr lang="tr-TR" sz="2800" dirty="0" smtClean="0">
              <a:solidFill>
                <a:schemeClr val="dk1"/>
              </a:solidFill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Etkinliğe katılacaklar: </a:t>
            </a:r>
            <a:r>
              <a:rPr lang="tr-TR" sz="2800" dirty="0" smtClean="0">
                <a:solidFill>
                  <a:schemeClr val="dk1"/>
                </a:solidFill>
              </a:rPr>
              <a:t>otel çocuk misafirleri</a:t>
            </a:r>
            <a:endParaRPr lang="tr-TR" sz="2800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Etkinlik 5: 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eher-Kumkoy-Star-Resort-Genel-329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500042"/>
            <a:ext cx="4000528" cy="278608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GENEL BİLGİ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Resim" descr="tsr12052637757046385389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43314"/>
            <a:ext cx="4000528" cy="276949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42910" y="1714488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OTEL ADI: </a:t>
            </a:r>
            <a:r>
              <a:rPr lang="tr-TR" altLang="tr-TR" dirty="0" smtClean="0">
                <a:latin typeface="Calibri" pitchFamily="34" charset="0"/>
                <a:cs typeface="Times New Roman" pitchFamily="18" charset="0"/>
              </a:rPr>
              <a:t>SEHER KUMKÖY STAR RESORT&amp;SPA HOTEL</a:t>
            </a:r>
          </a:p>
          <a:p>
            <a:pPr algn="ctr">
              <a:buFont typeface="Wingdings" pitchFamily="2" charset="2"/>
              <a:buChar char="Ø"/>
            </a:pPr>
            <a:endParaRPr lang="tr-TR" altLang="tr-TR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OTEL ADRESİ: </a:t>
            </a:r>
            <a:r>
              <a:rPr lang="tr-TR" altLang="tr-TR" dirty="0" smtClean="0">
                <a:latin typeface="Calibri" pitchFamily="34" charset="0"/>
                <a:cs typeface="Times New Roman" pitchFamily="18" charset="0"/>
              </a:rPr>
              <a:t>ILICA KUMKÖY, MANAVGAT/ANTALYA</a:t>
            </a:r>
          </a:p>
          <a:p>
            <a:pPr algn="ctr">
              <a:buFont typeface="Wingdings" pitchFamily="2" charset="2"/>
              <a:buChar char="Ø"/>
            </a:pPr>
            <a:endParaRPr lang="tr-TR" altLang="tr-TR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OTELİN ODA SAYISI: </a:t>
            </a:r>
            <a:r>
              <a:rPr lang="tr-TR" altLang="tr-TR" dirty="0" smtClean="0">
                <a:latin typeface="Calibri" pitchFamily="34" charset="0"/>
                <a:cs typeface="Times New Roman" pitchFamily="18" charset="0"/>
              </a:rPr>
              <a:t>262</a:t>
            </a:r>
          </a:p>
          <a:p>
            <a:pPr algn="ctr">
              <a:buFont typeface="Wingdings" pitchFamily="2" charset="2"/>
              <a:buChar char="Ø"/>
            </a:pPr>
            <a:endParaRPr lang="tr-TR" altLang="tr-TR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OTELİN YATAK SAYISI: </a:t>
            </a:r>
            <a:r>
              <a:rPr lang="tr-TR" altLang="tr-TR" dirty="0" smtClean="0">
                <a:latin typeface="Calibri" pitchFamily="34" charset="0"/>
                <a:cs typeface="Times New Roman" pitchFamily="18" charset="0"/>
              </a:rPr>
              <a:t>510</a:t>
            </a:r>
            <a:endParaRPr lang="tr-TR" altLang="tr-TR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tr-TR" altLang="tr-TR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altLang="tr-T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ÇALIŞAN PERSONEL SAYISI:  </a:t>
            </a:r>
            <a:r>
              <a:rPr lang="tr-TR" altLang="tr-TR" dirty="0" smtClean="0">
                <a:latin typeface="Calibri" pitchFamily="34" charset="0"/>
                <a:cs typeface="Times New Roman" pitchFamily="18" charset="0"/>
              </a:rPr>
              <a:t>143</a:t>
            </a:r>
            <a:endParaRPr lang="tr-TR" altLang="tr-TR" b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571611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2571768"/>
                <a:gridCol w="1071570"/>
                <a:gridCol w="4043362"/>
              </a:tblGrid>
              <a:tr h="2803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ETKİNLİK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KISA BİLGİ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Uluslararası geri dönüşüm günü kapsamında atık ayrışımı konusunda eğitim verilmesi ve sahilden plastik atık toplanması.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17.05.2025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Geri dönüşüm hakkında </a:t>
                      </a:r>
                      <a:r>
                        <a:rPr kumimoji="0" lang="tr-T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farkındalık</a:t>
                      </a:r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kazandırmak. 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Çölleşme ve kuraklıkla mücadele günü kapsamında su tasarrufu hakkında eğitim verilmesi.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17.06.2025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tasarrufunun çölleşmenin önlenmesindeki yerini anlatmak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</a:rPr>
                        <a:t>Çevre Koruma ve bilinçlendirme Kitapçığı, Pano ve personel  bilgilendirilmesi.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Yıl Boyu Dağıtım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</a:rPr>
                        <a:t>Tesis misafirlerine ve personeline yönelik çevre kitapçığı bastırılmıştır. Ayrıca çevre panoları tesiste konumlandırılmıştır. </a:t>
                      </a:r>
                    </a:p>
                  </a:txBody>
                  <a:tcPr marL="89535" marR="8953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</a:rPr>
                        <a:t>Çevre Bilinci ve iklim Değişikliği Konulu Eğitim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n-lt"/>
                          <a:ea typeface="Times New Roman"/>
                        </a:rPr>
                        <a:t>01.06.2025 </a:t>
                      </a:r>
                      <a:endParaRPr lang="tr-TR" sz="1200" dirty="0">
                        <a:latin typeface="+mn-lt"/>
                        <a:ea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+mn-lt"/>
                          <a:ea typeface="Times New Roman"/>
                        </a:rPr>
                        <a:t>Tesis bünyesine çevre mühendisi tarafından eğitim verilmesi planlanılmaktadır.</a:t>
                      </a:r>
                    </a:p>
                  </a:txBody>
                  <a:tcPr marL="89535" marR="8953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1800" dirty="0" smtClean="0"/>
                        <a:t>5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Hayvanları koruma günü kapsamında hayvanlar ve yaşadıkları çevreler konulu resim etkinliği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04.10.2025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tr-T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Çocuklarda çevre bilinci ve hayvan sevgisinin oluşturulmasına katkıda bulunmak. 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2025 YILINDA GERÇEKLEŞTİRİLECEK ÇEVRE EĞİTİM ETKİNLİKLERİ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357290" y="1071546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YILI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MAVİ BAYRAK</a:t>
            </a:r>
            <a:b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ÇEVRE EĞİTİM ve BİLİNÇLENDİRME</a:t>
            </a:r>
            <a:b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ETKİNLİKLERİNİN AÇIKLAMASI VE</a:t>
            </a:r>
          </a:p>
          <a:p>
            <a:pPr algn="ctr">
              <a:defRPr/>
            </a:pP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-BELGELER-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solidFill>
                  <a:schemeClr val="dk1"/>
                </a:solidFill>
              </a:rPr>
              <a:t>Uluslararası geri dönüşüm günü kapsamında atık ayrışımı konusunda eğitim verilmesi ve sahilden plastik atık toplanması.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Etkinlik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tarihi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2800" dirty="0" smtClean="0">
                <a:solidFill>
                  <a:schemeClr val="dk1"/>
                </a:solidFill>
              </a:rPr>
              <a:t>17.05.2024</a:t>
            </a:r>
          </a:p>
          <a:p>
            <a:pPr algn="ctr"/>
            <a:endParaRPr lang="tr-TR" sz="2800" dirty="0" smtClean="0">
              <a:solidFill>
                <a:schemeClr val="dk1"/>
              </a:solidFill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Etkinliğe katılacaklar: </a:t>
            </a:r>
            <a:r>
              <a:rPr lang="tr-TR" sz="2800" dirty="0" smtClean="0"/>
              <a:t>otel personeli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Etkinlik 1: 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2800" dirty="0" smtClean="0">
              <a:solidFill>
                <a:schemeClr val="dk1"/>
              </a:solidFill>
            </a:endParaRPr>
          </a:p>
          <a:p>
            <a:pPr algn="ctr"/>
            <a:r>
              <a:rPr lang="tr-TR" sz="2800" dirty="0" smtClean="0">
                <a:solidFill>
                  <a:schemeClr val="dk1"/>
                </a:solidFill>
              </a:rPr>
              <a:t>Çölleşme ve kuraklıkla mücadele günü kapsamında su tasarrufu hakkında eğitim verilmesi personel </a:t>
            </a:r>
            <a:r>
              <a:rPr lang="tr-TR" sz="2800" dirty="0" err="1" smtClean="0">
                <a:solidFill>
                  <a:schemeClr val="dk1"/>
                </a:solidFill>
              </a:rPr>
              <a:t>bilgilendirlmesi</a:t>
            </a:r>
            <a:r>
              <a:rPr lang="tr-TR" sz="2800" dirty="0" smtClean="0">
                <a:solidFill>
                  <a:schemeClr val="dk1"/>
                </a:solidFill>
              </a:rPr>
              <a:t>. </a:t>
            </a:r>
          </a:p>
          <a:p>
            <a:pPr algn="ctr">
              <a:buNone/>
            </a:pPr>
            <a:endParaRPr lang="tr-TR" sz="2800" dirty="0" smtClean="0"/>
          </a:p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Etkinlik tarihi: </a:t>
            </a:r>
            <a:r>
              <a:rPr lang="tr-TR" sz="2800" dirty="0" smtClean="0">
                <a:solidFill>
                  <a:schemeClr val="dk1"/>
                </a:solidFill>
              </a:rPr>
              <a:t>17.06.2024</a:t>
            </a:r>
          </a:p>
          <a:p>
            <a:pPr algn="ctr"/>
            <a:endParaRPr lang="tr-TR" sz="2800" dirty="0" smtClean="0">
              <a:solidFill>
                <a:schemeClr val="dk1"/>
              </a:solidFill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Etkinliğe katılacaklar: </a:t>
            </a:r>
            <a:r>
              <a:rPr lang="tr-TR" sz="2800" dirty="0" smtClean="0"/>
              <a:t>otel personeli </a:t>
            </a:r>
          </a:p>
          <a:p>
            <a:endParaRPr lang="tr-TR" sz="2800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Etkinlik 2: 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u tasarrufu.jfif"/>
          <p:cNvPicPr>
            <a:picLocks noGrp="1" noChangeAspect="1"/>
          </p:cNvPicPr>
          <p:nvPr>
            <p:ph idx="1"/>
          </p:nvPr>
        </p:nvPicPr>
        <p:blipFill>
          <a:blip r:embed="rId2"/>
          <a:srcRect l="14486" t="24096" r="5086" b="3878"/>
          <a:stretch>
            <a:fillRect/>
          </a:stretch>
        </p:blipFill>
        <p:spPr>
          <a:xfrm>
            <a:off x="0" y="857232"/>
            <a:ext cx="4713420" cy="4286280"/>
          </a:xfrm>
        </p:spPr>
      </p:pic>
      <p:pic>
        <p:nvPicPr>
          <p:cNvPr id="5" name="4 Resim" descr="su.jfif"/>
          <p:cNvPicPr>
            <a:picLocks noChangeAspect="1"/>
          </p:cNvPicPr>
          <p:nvPr/>
        </p:nvPicPr>
        <p:blipFill>
          <a:blip r:embed="rId3"/>
          <a:srcRect l="20833" t="48958" r="22222" b="19792"/>
          <a:stretch>
            <a:fillRect/>
          </a:stretch>
        </p:blipFill>
        <p:spPr>
          <a:xfrm>
            <a:off x="4857753" y="857232"/>
            <a:ext cx="428624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ea typeface="Times New Roman"/>
              </a:rPr>
              <a:t>Çevre Koruma ve bilinçlendirme Kitapçığı, Pano ve personel  bilgilendirilmesi.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Etkinlik tarihi: </a:t>
            </a:r>
            <a:r>
              <a:rPr lang="tr-TR" sz="2800" dirty="0" smtClean="0">
                <a:solidFill>
                  <a:schemeClr val="dk1"/>
                </a:solidFill>
              </a:rPr>
              <a:t>Yıl Boyu </a:t>
            </a:r>
          </a:p>
          <a:p>
            <a:pPr algn="ctr"/>
            <a:endParaRPr lang="tr-TR" sz="2800" dirty="0" smtClean="0">
              <a:solidFill>
                <a:schemeClr val="dk1"/>
              </a:solidFill>
            </a:endParaRPr>
          </a:p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Etkinliğe katılacaklar: </a:t>
            </a:r>
            <a:r>
              <a:rPr lang="tr-TR" sz="2800" dirty="0" smtClean="0">
                <a:solidFill>
                  <a:schemeClr val="dk1"/>
                </a:solidFill>
              </a:rPr>
              <a:t>otel personeli ve misafirler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Etkinlik 3: 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ano.jfif"/>
          <p:cNvPicPr>
            <a:picLocks noGrp="1" noChangeAspect="1"/>
          </p:cNvPicPr>
          <p:nvPr>
            <p:ph idx="1"/>
          </p:nvPr>
        </p:nvPicPr>
        <p:blipFill>
          <a:blip r:embed="rId2"/>
          <a:srcRect l="10934" t="14626" r="13302" b="14346"/>
          <a:stretch>
            <a:fillRect/>
          </a:stretch>
        </p:blipFill>
        <p:spPr>
          <a:xfrm>
            <a:off x="1000100" y="785794"/>
            <a:ext cx="6929486" cy="500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</TotalTime>
  <Words>284</Words>
  <Application>Microsoft Office PowerPoint</Application>
  <PresentationFormat>Ekran Gösterisi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Kalabalık</vt:lpstr>
      <vt:lpstr>2025 YILI  MAVİ BAYRAK ÇEVRE EĞİTİM ve BİLİNÇLENDİRME DOSYASI </vt:lpstr>
      <vt:lpstr>GENEL BİLGİ</vt:lpstr>
      <vt:lpstr>2025 YILINDA GERÇEKLEŞTİRİLECEK ÇEVRE EĞİTİM ETKİNLİKLERİ</vt:lpstr>
      <vt:lpstr>Slayt 4</vt:lpstr>
      <vt:lpstr>Etkinlik 1: </vt:lpstr>
      <vt:lpstr>Etkinlik 2: </vt:lpstr>
      <vt:lpstr>Slayt 7</vt:lpstr>
      <vt:lpstr>Etkinlik 3: </vt:lpstr>
      <vt:lpstr>Slayt 9</vt:lpstr>
      <vt:lpstr>Slayt 10</vt:lpstr>
      <vt:lpstr>Slayt 11</vt:lpstr>
      <vt:lpstr>Etkinlik 4: </vt:lpstr>
      <vt:lpstr>Slayt 13</vt:lpstr>
      <vt:lpstr>Etkinlik 5: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YILI  MAVİ BAYRAK ÇEVRE EĞİTİM VE BİLİNÇLENDİRME DOSYASI</dc:title>
  <dc:creator>K-KALITE</dc:creator>
  <cp:lastModifiedBy>K-KALITE</cp:lastModifiedBy>
  <cp:revision>16</cp:revision>
  <dcterms:created xsi:type="dcterms:W3CDTF">2023-11-21T11:08:32Z</dcterms:created>
  <dcterms:modified xsi:type="dcterms:W3CDTF">2024-11-20T10:21:28Z</dcterms:modified>
</cp:coreProperties>
</file>