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7" r:id="rId1"/>
  </p:sldMasterIdLst>
  <p:notesMasterIdLst>
    <p:notesMasterId r:id="rId3"/>
  </p:notesMasterIdLst>
  <p:handoutMasterIdLst>
    <p:handoutMasterId r:id="rId4"/>
  </p:handoutMasterIdLst>
  <p:sldIdLst>
    <p:sldId id="403" r:id="rId2"/>
  </p:sldIdLst>
  <p:sldSz cx="9144000" cy="6858000" type="screen4x3"/>
  <p:notesSz cx="6735763" cy="9866313"/>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5392" autoAdjust="0"/>
  </p:normalViewPr>
  <p:slideViewPr>
    <p:cSldViewPr>
      <p:cViewPr varScale="1">
        <p:scale>
          <a:sx n="72" d="100"/>
          <a:sy n="72" d="100"/>
        </p:scale>
        <p:origin x="1146"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19516" cy="493080"/>
          </a:xfrm>
          <a:prstGeom prst="rect">
            <a:avLst/>
          </a:prstGeom>
        </p:spPr>
        <p:txBody>
          <a:bodyPr vert="horz" lIns="94853" tIns="47426" rIns="94853" bIns="47426" rtlCol="0"/>
          <a:lstStyle>
            <a:lvl1pPr algn="l">
              <a:defRPr sz="1300">
                <a:latin typeface="Arial" charset="0"/>
              </a:defRPr>
            </a:lvl1pPr>
          </a:lstStyle>
          <a:p>
            <a:pPr>
              <a:defRPr/>
            </a:pPr>
            <a:endParaRPr lang="tr-TR"/>
          </a:p>
        </p:txBody>
      </p:sp>
      <p:sp>
        <p:nvSpPr>
          <p:cNvPr id="3" name="Veri Yer Tutucusu 2"/>
          <p:cNvSpPr>
            <a:spLocks noGrp="1"/>
          </p:cNvSpPr>
          <p:nvPr>
            <p:ph type="dt" sz="quarter" idx="1"/>
          </p:nvPr>
        </p:nvSpPr>
        <p:spPr>
          <a:xfrm>
            <a:off x="3814666" y="0"/>
            <a:ext cx="2919516" cy="493080"/>
          </a:xfrm>
          <a:prstGeom prst="rect">
            <a:avLst/>
          </a:prstGeom>
        </p:spPr>
        <p:txBody>
          <a:bodyPr vert="horz" lIns="94853" tIns="47426" rIns="94853" bIns="47426" rtlCol="0"/>
          <a:lstStyle>
            <a:lvl1pPr algn="r">
              <a:defRPr sz="1300">
                <a:latin typeface="Arial" charset="0"/>
              </a:defRPr>
            </a:lvl1pPr>
          </a:lstStyle>
          <a:p>
            <a:pPr>
              <a:defRPr/>
            </a:pPr>
            <a:fld id="{BF44D1F3-05DD-4821-AD56-39C7A8B947F2}" type="datetimeFigureOut">
              <a:rPr lang="tr-TR"/>
              <a:pPr>
                <a:defRPr/>
              </a:pPr>
              <a:t>13.12.2023</a:t>
            </a:fld>
            <a:endParaRPr lang="tr-TR"/>
          </a:p>
        </p:txBody>
      </p:sp>
      <p:sp>
        <p:nvSpPr>
          <p:cNvPr id="4" name="Altbilgi Yer Tutucusu 3"/>
          <p:cNvSpPr>
            <a:spLocks noGrp="1"/>
          </p:cNvSpPr>
          <p:nvPr>
            <p:ph type="ftr" sz="quarter" idx="2"/>
          </p:nvPr>
        </p:nvSpPr>
        <p:spPr>
          <a:xfrm>
            <a:off x="1" y="9371659"/>
            <a:ext cx="2919516" cy="493079"/>
          </a:xfrm>
          <a:prstGeom prst="rect">
            <a:avLst/>
          </a:prstGeom>
        </p:spPr>
        <p:txBody>
          <a:bodyPr vert="horz" lIns="94853" tIns="47426" rIns="94853" bIns="47426" rtlCol="0" anchor="b"/>
          <a:lstStyle>
            <a:lvl1pPr algn="l">
              <a:defRPr sz="1300">
                <a:latin typeface="Arial" charset="0"/>
              </a:defRPr>
            </a:lvl1pPr>
          </a:lstStyle>
          <a:p>
            <a:pPr>
              <a:defRPr/>
            </a:pPr>
            <a:endParaRPr lang="tr-TR"/>
          </a:p>
        </p:txBody>
      </p:sp>
      <p:sp>
        <p:nvSpPr>
          <p:cNvPr id="5" name="Slayt Numarası Yer Tutucusu 4"/>
          <p:cNvSpPr>
            <a:spLocks noGrp="1"/>
          </p:cNvSpPr>
          <p:nvPr>
            <p:ph type="sldNum" sz="quarter" idx="3"/>
          </p:nvPr>
        </p:nvSpPr>
        <p:spPr>
          <a:xfrm>
            <a:off x="3814666" y="9371659"/>
            <a:ext cx="2919516" cy="493079"/>
          </a:xfrm>
          <a:prstGeom prst="rect">
            <a:avLst/>
          </a:prstGeom>
        </p:spPr>
        <p:txBody>
          <a:bodyPr vert="horz" lIns="94853" tIns="47426" rIns="94853" bIns="47426" rtlCol="0" anchor="b"/>
          <a:lstStyle>
            <a:lvl1pPr algn="r">
              <a:defRPr sz="1300">
                <a:latin typeface="Arial" charset="0"/>
              </a:defRPr>
            </a:lvl1pPr>
          </a:lstStyle>
          <a:p>
            <a:pPr>
              <a:defRPr/>
            </a:pPr>
            <a:fld id="{5752ECAD-A54A-4EB0-9CFF-69A7FBF40002}" type="slidenum">
              <a:rPr lang="tr-TR"/>
              <a:pPr>
                <a:defRPr/>
              </a:pPr>
              <a:t>‹#›</a:t>
            </a:fld>
            <a:endParaRPr lang="tr-TR"/>
          </a:p>
        </p:txBody>
      </p:sp>
    </p:spTree>
    <p:extLst>
      <p:ext uri="{BB962C8B-B14F-4D97-AF65-F5344CB8AC3E}">
        <p14:creationId xmlns:p14="http://schemas.microsoft.com/office/powerpoint/2010/main" val="3180349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2919516" cy="493080"/>
          </a:xfrm>
          <a:prstGeom prst="rect">
            <a:avLst/>
          </a:prstGeom>
        </p:spPr>
        <p:txBody>
          <a:bodyPr vert="horz" lIns="87567" tIns="43784" rIns="87567" bIns="43784" rtlCol="0"/>
          <a:lstStyle>
            <a:lvl1pPr algn="l">
              <a:defRPr sz="1200"/>
            </a:lvl1pPr>
          </a:lstStyle>
          <a:p>
            <a:pPr>
              <a:defRPr/>
            </a:pPr>
            <a:endParaRPr lang="tr-TR"/>
          </a:p>
        </p:txBody>
      </p:sp>
      <p:sp>
        <p:nvSpPr>
          <p:cNvPr id="3" name="2 Veri Yer Tutucusu"/>
          <p:cNvSpPr>
            <a:spLocks noGrp="1"/>
          </p:cNvSpPr>
          <p:nvPr>
            <p:ph type="dt" idx="1"/>
          </p:nvPr>
        </p:nvSpPr>
        <p:spPr>
          <a:xfrm>
            <a:off x="3814666" y="0"/>
            <a:ext cx="2919516" cy="493080"/>
          </a:xfrm>
          <a:prstGeom prst="rect">
            <a:avLst/>
          </a:prstGeom>
        </p:spPr>
        <p:txBody>
          <a:bodyPr vert="horz" lIns="87567" tIns="43784" rIns="87567" bIns="43784" rtlCol="0"/>
          <a:lstStyle>
            <a:lvl1pPr algn="r">
              <a:defRPr sz="1200"/>
            </a:lvl1pPr>
          </a:lstStyle>
          <a:p>
            <a:pPr>
              <a:defRPr/>
            </a:pPr>
            <a:fld id="{60451BD8-E481-4123-AB1B-A3EA166D2298}" type="datetimeFigureOut">
              <a:rPr lang="tr-TR"/>
              <a:pPr>
                <a:defRPr/>
              </a:pPr>
              <a:t>13.12.2023</a:t>
            </a:fld>
            <a:endParaRPr lang="tr-TR"/>
          </a:p>
        </p:txBody>
      </p:sp>
      <p:sp>
        <p:nvSpPr>
          <p:cNvPr id="4" name="3 Slayt Görüntüsü Yer Tutucusu"/>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87567" tIns="43784" rIns="87567" bIns="43784" rtlCol="0" anchor="ctr"/>
          <a:lstStyle/>
          <a:p>
            <a:pPr lvl="0"/>
            <a:endParaRPr lang="tr-TR" noProof="0"/>
          </a:p>
        </p:txBody>
      </p:sp>
      <p:sp>
        <p:nvSpPr>
          <p:cNvPr id="5" name="4 Not Yer Tutucusu"/>
          <p:cNvSpPr>
            <a:spLocks noGrp="1"/>
          </p:cNvSpPr>
          <p:nvPr>
            <p:ph type="body" sz="quarter" idx="3"/>
          </p:nvPr>
        </p:nvSpPr>
        <p:spPr>
          <a:xfrm>
            <a:off x="673736" y="4686618"/>
            <a:ext cx="5388294" cy="4439289"/>
          </a:xfrm>
          <a:prstGeom prst="rect">
            <a:avLst/>
          </a:prstGeom>
        </p:spPr>
        <p:txBody>
          <a:bodyPr vert="horz" lIns="87567" tIns="43784" rIns="87567" bIns="43784"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1" y="9371659"/>
            <a:ext cx="2919516" cy="493079"/>
          </a:xfrm>
          <a:prstGeom prst="rect">
            <a:avLst/>
          </a:prstGeom>
        </p:spPr>
        <p:txBody>
          <a:bodyPr vert="horz" lIns="87567" tIns="43784" rIns="87567" bIns="43784"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814666" y="9371659"/>
            <a:ext cx="2919516" cy="493079"/>
          </a:xfrm>
          <a:prstGeom prst="rect">
            <a:avLst/>
          </a:prstGeom>
        </p:spPr>
        <p:txBody>
          <a:bodyPr vert="horz" lIns="87567" tIns="43784" rIns="87567" bIns="43784" rtlCol="0" anchor="b"/>
          <a:lstStyle>
            <a:lvl1pPr algn="r">
              <a:defRPr sz="1200"/>
            </a:lvl1pPr>
          </a:lstStyle>
          <a:p>
            <a:pPr>
              <a:defRPr/>
            </a:pPr>
            <a:fld id="{9312652C-EDC1-4F62-B3DC-A8B5ECA8D7AC}" type="slidenum">
              <a:rPr lang="tr-TR"/>
              <a:pPr>
                <a:defRPr/>
              </a:pPr>
              <a:t>‹#›</a:t>
            </a:fld>
            <a:endParaRPr lang="tr-TR"/>
          </a:p>
        </p:txBody>
      </p:sp>
    </p:spTree>
    <p:extLst>
      <p:ext uri="{BB962C8B-B14F-4D97-AF65-F5344CB8AC3E}">
        <p14:creationId xmlns:p14="http://schemas.microsoft.com/office/powerpoint/2010/main" val="3927297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9312652C-EDC1-4F62-B3DC-A8B5ECA8D7AC}" type="slidenum">
              <a:rPr lang="tr-TR" smtClean="0"/>
              <a:pPr>
                <a:defRPr/>
              </a:pPr>
              <a:t>1</a:t>
            </a:fld>
            <a:endParaRPr lang="tr-TR"/>
          </a:p>
        </p:txBody>
      </p:sp>
    </p:spTree>
    <p:extLst>
      <p:ext uri="{BB962C8B-B14F-4D97-AF65-F5344CB8AC3E}">
        <p14:creationId xmlns:p14="http://schemas.microsoft.com/office/powerpoint/2010/main" val="2899501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4.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10 Dik Üçgen"/>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15 Grup"/>
          <p:cNvGrpSpPr>
            <a:grpSpLocks/>
          </p:cNvGrpSpPr>
          <p:nvPr/>
        </p:nvGrpSpPr>
        <p:grpSpPr bwMode="auto">
          <a:xfrm>
            <a:off x="-3175" y="4953000"/>
            <a:ext cx="9147175" cy="1911350"/>
            <a:chOff x="-3765" y="4832896"/>
            <a:chExt cx="9147765" cy="2032192"/>
          </a:xfrm>
        </p:grpSpPr>
        <p:sp>
          <p:nvSpPr>
            <p:cNvPr id="6" name="16 Serbest Form"/>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18 Serbest Form"/>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grpSp>
          <p:nvGrpSpPr>
            <p:cNvPr id="8" name="19 Serbest Form"/>
            <p:cNvGrpSpPr>
              <a:grpSpLocks/>
            </p:cNvGrpSpPr>
            <p:nvPr/>
          </p:nvGrpSpPr>
          <p:grpSpPr bwMode="auto">
            <a:xfrm>
              <a:off x="-6686" y="4875025"/>
              <a:ext cx="9156783" cy="1996274"/>
              <a:chOff x="-6096" y="4992624"/>
              <a:chExt cx="9156192" cy="1877568"/>
            </a:xfrm>
          </p:grpSpPr>
          <p:pic>
            <p:nvPicPr>
              <p:cNvPr id="11" name="19 Serbest Form"/>
              <p:cNvPicPr>
                <a:picLocks noChangeArrowheads="1"/>
              </p:cNvPicPr>
              <p:nvPr/>
            </p:nvPicPr>
            <p:blipFill>
              <a:blip r:embed="rId2" cstate="print"/>
              <a:srcRect/>
              <a:stretch>
                <a:fillRect/>
              </a:stretch>
            </p:blipFill>
            <p:spPr bwMode="auto">
              <a:xfrm>
                <a:off x="-6096" y="4992624"/>
                <a:ext cx="9156192" cy="1877568"/>
              </a:xfrm>
              <a:prstGeom prst="rect">
                <a:avLst/>
              </a:prstGeom>
              <a:noFill/>
            </p:spPr>
          </p:pic>
          <p:sp>
            <p:nvSpPr>
              <p:cNvPr id="12" name="Text Box 12"/>
              <p:cNvSpPr txBox="1">
                <a:spLocks noChangeArrowheads="1"/>
              </p:cNvSpPr>
              <p:nvPr/>
            </p:nvSpPr>
            <p:spPr bwMode="auto">
              <a:xfrm>
                <a:off x="590" y="5000960"/>
                <a:ext cx="0" cy="0"/>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grpSp>
        <p:pic>
          <p:nvPicPr>
            <p:cNvPr id="10" name="20 Düz Bağlayıcı"/>
            <p:cNvPicPr>
              <a:picLocks noChangeArrowheads="1"/>
            </p:cNvPicPr>
            <p:nvPr/>
          </p:nvPicPr>
          <p:blipFill>
            <a:blip r:embed="rId3" cstate="print"/>
            <a:srcRect/>
            <a:stretch>
              <a:fillRect/>
            </a:stretch>
          </p:blipFill>
          <p:spPr bwMode="auto">
            <a:xfrm>
              <a:off x="-12783" y="4868544"/>
              <a:ext cx="9162879" cy="868509"/>
            </a:xfrm>
            <a:prstGeom prst="rect">
              <a:avLst/>
            </a:prstGeom>
            <a:noFill/>
          </p:spPr>
        </p:pic>
      </p:grpSp>
      <p:sp>
        <p:nvSpPr>
          <p:cNvPr id="9" name="8 Başlık"/>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tr-TR" smtClean="0"/>
              <a:t>Asıl başlık stili için tıklatın</a:t>
            </a:r>
            <a:endParaRPr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13" name="29 Veri Yer Tutucusu"/>
          <p:cNvSpPr>
            <a:spLocks noGrp="1"/>
          </p:cNvSpPr>
          <p:nvPr>
            <p:ph type="dt" sz="half" idx="10"/>
          </p:nvPr>
        </p:nvSpPr>
        <p:spPr/>
        <p:txBody>
          <a:bodyPr/>
          <a:lstStyle>
            <a:lvl1pPr>
              <a:defRPr>
                <a:solidFill>
                  <a:srgbClr val="FFFFFF"/>
                </a:solidFill>
              </a:defRPr>
            </a:lvl1pPr>
            <a:extLst/>
          </a:lstStyle>
          <a:p>
            <a:pPr>
              <a:defRPr/>
            </a:pPr>
            <a:fld id="{E7CFEFE1-9497-40D6-B64E-127F5C5F5052}" type="datetimeFigureOut">
              <a:rPr lang="en-US"/>
              <a:pPr>
                <a:defRPr/>
              </a:pPr>
              <a:t>12/13/2023</a:t>
            </a:fld>
            <a:endParaRPr lang="en-US"/>
          </a:p>
        </p:txBody>
      </p:sp>
      <p:sp>
        <p:nvSpPr>
          <p:cNvPr id="14" name="18 Altbilgi Yer Tutucusu"/>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5" name="26 Slayt Numarası Yer Tutucusu"/>
          <p:cNvSpPr>
            <a:spLocks noGrp="1"/>
          </p:cNvSpPr>
          <p:nvPr>
            <p:ph type="sldNum" sz="quarter" idx="12"/>
          </p:nvPr>
        </p:nvSpPr>
        <p:spPr/>
        <p:txBody>
          <a:bodyPr/>
          <a:lstStyle>
            <a:lvl1pPr>
              <a:defRPr>
                <a:solidFill>
                  <a:srgbClr val="FFFFFF"/>
                </a:solidFill>
              </a:defRPr>
            </a:lvl1pPr>
            <a:extLst/>
          </a:lstStyle>
          <a:p>
            <a:pPr>
              <a:defRPr/>
            </a:pPr>
            <a:fld id="{0EEB9AD7-D432-4B19-B9C0-B3F108136A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C366CAB7-DD96-4C46-8A5C-CB05DF013225}" type="datetimeFigureOut">
              <a:rPr lang="en-US"/>
              <a:pPr>
                <a:defRPr/>
              </a:pPr>
              <a:t>12/13/2023</a:t>
            </a:fld>
            <a:endParaRPr lang="en-US"/>
          </a:p>
        </p:txBody>
      </p:sp>
      <p:sp>
        <p:nvSpPr>
          <p:cNvPr id="5" name="21 Altbilgi Yer Tutucusu"/>
          <p:cNvSpPr>
            <a:spLocks noGrp="1"/>
          </p:cNvSpPr>
          <p:nvPr>
            <p:ph type="ftr" sz="quarter" idx="11"/>
          </p:nvPr>
        </p:nvSpPr>
        <p:spPr/>
        <p:txBody>
          <a:bodyPr/>
          <a:lstStyle>
            <a:lvl1pPr>
              <a:defRPr/>
            </a:lvl1pPr>
          </a:lstStyle>
          <a:p>
            <a:pPr>
              <a:defRPr/>
            </a:pPr>
            <a:endParaRPr lang="en-US"/>
          </a:p>
        </p:txBody>
      </p:sp>
      <p:sp>
        <p:nvSpPr>
          <p:cNvPr id="6" name="17 Slayt Numarası Yer Tutucusu"/>
          <p:cNvSpPr>
            <a:spLocks noGrp="1"/>
          </p:cNvSpPr>
          <p:nvPr>
            <p:ph type="sldNum" sz="quarter" idx="12"/>
          </p:nvPr>
        </p:nvSpPr>
        <p:spPr/>
        <p:txBody>
          <a:bodyPr/>
          <a:lstStyle>
            <a:lvl1pPr>
              <a:defRPr/>
            </a:lvl1pPr>
          </a:lstStyle>
          <a:p>
            <a:pPr>
              <a:defRPr/>
            </a:pPr>
            <a:fld id="{2B4D74EC-4864-4C22-B468-FFF81EFA8D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7F9494DC-6467-4219-8D86-3E15D82F85E6}" type="datetimeFigureOut">
              <a:rPr lang="en-US"/>
              <a:pPr>
                <a:defRPr/>
              </a:pPr>
              <a:t>12/13/2023</a:t>
            </a:fld>
            <a:endParaRPr lang="en-US"/>
          </a:p>
        </p:txBody>
      </p:sp>
      <p:sp>
        <p:nvSpPr>
          <p:cNvPr id="5" name="21 Altbilgi Yer Tutucusu"/>
          <p:cNvSpPr>
            <a:spLocks noGrp="1"/>
          </p:cNvSpPr>
          <p:nvPr>
            <p:ph type="ftr" sz="quarter" idx="11"/>
          </p:nvPr>
        </p:nvSpPr>
        <p:spPr/>
        <p:txBody>
          <a:bodyPr/>
          <a:lstStyle>
            <a:lvl1pPr>
              <a:defRPr/>
            </a:lvl1pPr>
          </a:lstStyle>
          <a:p>
            <a:pPr>
              <a:defRPr/>
            </a:pPr>
            <a:endParaRPr lang="en-US"/>
          </a:p>
        </p:txBody>
      </p:sp>
      <p:sp>
        <p:nvSpPr>
          <p:cNvPr id="6" name="17 Slayt Numarası Yer Tutucusu"/>
          <p:cNvSpPr>
            <a:spLocks noGrp="1"/>
          </p:cNvSpPr>
          <p:nvPr>
            <p:ph type="sldNum" sz="quarter" idx="12"/>
          </p:nvPr>
        </p:nvSpPr>
        <p:spPr/>
        <p:txBody>
          <a:bodyPr/>
          <a:lstStyle>
            <a:lvl1pPr>
              <a:defRPr/>
            </a:lvl1pPr>
          </a:lstStyle>
          <a:p>
            <a:pPr>
              <a:defRPr/>
            </a:pPr>
            <a:fld id="{466BFBAA-A2A0-4D96-AA43-22AEEE418EB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14"/>
          <p:cNvPicPr>
            <a:picLocks noChangeAspect="1"/>
          </p:cNvPicPr>
          <p:nvPr userDrawn="1"/>
        </p:nvPicPr>
        <p:blipFill>
          <a:blip r:embed="rId2" cstate="print"/>
          <a:srcRect/>
          <a:stretch>
            <a:fillRect/>
          </a:stretch>
        </p:blipFill>
        <p:spPr bwMode="auto">
          <a:xfrm>
            <a:off x="103188" y="6132513"/>
            <a:ext cx="1725612" cy="573087"/>
          </a:xfrm>
          <a:prstGeom prst="rect">
            <a:avLst/>
          </a:prstGeom>
          <a:noFill/>
          <a:ln w="9525">
            <a:noFill/>
            <a:miter lim="800000"/>
            <a:headEnd/>
            <a:tailEnd/>
          </a:ln>
        </p:spPr>
      </p:pic>
      <p:pic>
        <p:nvPicPr>
          <p:cNvPr id="5" name="Resim 15"/>
          <p:cNvPicPr>
            <a:picLocks noChangeAspect="1"/>
          </p:cNvPicPr>
          <p:nvPr userDrawn="1"/>
        </p:nvPicPr>
        <p:blipFill>
          <a:blip r:embed="rId3" cstate="print"/>
          <a:srcRect/>
          <a:stretch>
            <a:fillRect/>
          </a:stretch>
        </p:blipFill>
        <p:spPr bwMode="auto">
          <a:xfrm>
            <a:off x="8153400" y="6086475"/>
            <a:ext cx="838200" cy="695325"/>
          </a:xfrm>
          <a:prstGeom prst="rect">
            <a:avLst/>
          </a:prstGeom>
          <a:noFill/>
          <a:ln w="9525">
            <a:noFill/>
            <a:miter lim="800000"/>
            <a:headEnd/>
            <a:tailEnd/>
          </a:ln>
        </p:spPr>
      </p:pic>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Başlık"/>
          <p:cNvSpPr>
            <a:spLocks noGrp="1"/>
          </p:cNvSpPr>
          <p:nvPr>
            <p:ph type="title"/>
          </p:nvPr>
        </p:nvSpPr>
        <p:spPr/>
        <p:txBody>
          <a:bodyPr rtlCol="0"/>
          <a:lstStyle>
            <a:extLst/>
          </a:lstStyle>
          <a:p>
            <a:r>
              <a:rPr lang="tr-TR" smtClean="0"/>
              <a:t>Asıl başlık stili için tıklatın</a:t>
            </a:r>
            <a:endParaRPr lang="en-US"/>
          </a:p>
        </p:txBody>
      </p:sp>
      <p:sp>
        <p:nvSpPr>
          <p:cNvPr id="6" name="3 Veri Yer Tutucusu"/>
          <p:cNvSpPr>
            <a:spLocks noGrp="1"/>
          </p:cNvSpPr>
          <p:nvPr>
            <p:ph type="dt" sz="half" idx="10"/>
          </p:nvPr>
        </p:nvSpPr>
        <p:spPr/>
        <p:txBody>
          <a:bodyPr/>
          <a:lstStyle>
            <a:lvl1pPr>
              <a:defRPr/>
            </a:lvl1pPr>
            <a:extLst/>
          </a:lstStyle>
          <a:p>
            <a:pPr>
              <a:defRPr/>
            </a:pPr>
            <a:fld id="{EDF3A6DD-D8DB-46AD-9D17-2E6703E46540}" type="datetimeFigureOut">
              <a:rPr lang="en-US"/>
              <a:pPr>
                <a:defRPr/>
              </a:pPr>
              <a:t>12/13/2023</a:t>
            </a:fld>
            <a:endParaRPr lang="en-US"/>
          </a:p>
        </p:txBody>
      </p:sp>
      <p:sp>
        <p:nvSpPr>
          <p:cNvPr id="8" name="4 Altbilgi Yer Tutucusu"/>
          <p:cNvSpPr>
            <a:spLocks noGrp="1"/>
          </p:cNvSpPr>
          <p:nvPr>
            <p:ph type="ftr" sz="quarter" idx="11"/>
          </p:nvPr>
        </p:nvSpPr>
        <p:spPr/>
        <p:txBody>
          <a:bodyPr/>
          <a:lstStyle>
            <a:lvl1pPr>
              <a:defRPr/>
            </a:lvl1pPr>
            <a:extLst/>
          </a:lstStyle>
          <a:p>
            <a:pPr>
              <a:defRPr/>
            </a:pPr>
            <a:endParaRPr lang="en-US"/>
          </a:p>
        </p:txBody>
      </p:sp>
      <p:sp>
        <p:nvSpPr>
          <p:cNvPr id="9" name="5 Slayt Numarası Yer Tutucusu"/>
          <p:cNvSpPr>
            <a:spLocks noGrp="1"/>
          </p:cNvSpPr>
          <p:nvPr>
            <p:ph type="sldNum" sz="quarter" idx="12"/>
          </p:nvPr>
        </p:nvSpPr>
        <p:spPr/>
        <p:txBody>
          <a:bodyPr/>
          <a:lstStyle>
            <a:lvl1pPr>
              <a:defRPr/>
            </a:lvl1pPr>
            <a:extLst/>
          </a:lstStyle>
          <a:p>
            <a:pPr>
              <a:defRPr/>
            </a:pPr>
            <a:r>
              <a:rPr lang="en-US"/>
              <a:t>Konyaaltı Belediyesi 2011 Çevre Etkinlikleri</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10 Köşeli Çift Ayraç"/>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15 Köşeli Çift Ayraç"/>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pic>
        <p:nvPicPr>
          <p:cNvPr id="6" name="Resim 20"/>
          <p:cNvPicPr>
            <a:picLocks noChangeAspect="1"/>
          </p:cNvPicPr>
          <p:nvPr userDrawn="1"/>
        </p:nvPicPr>
        <p:blipFill>
          <a:blip r:embed="rId4" cstate="print"/>
          <a:srcRect/>
          <a:stretch>
            <a:fillRect/>
          </a:stretch>
        </p:blipFill>
        <p:spPr bwMode="auto">
          <a:xfrm>
            <a:off x="103188" y="6183313"/>
            <a:ext cx="1803400" cy="598487"/>
          </a:xfrm>
          <a:prstGeom prst="rect">
            <a:avLst/>
          </a:prstGeom>
          <a:noFill/>
          <a:ln w="9525">
            <a:noFill/>
            <a:miter lim="800000"/>
            <a:headEnd/>
            <a:tailEnd/>
          </a:ln>
        </p:spPr>
      </p:pic>
      <p:pic>
        <p:nvPicPr>
          <p:cNvPr id="7" name="Resim 21"/>
          <p:cNvPicPr>
            <a:picLocks noChangeAspect="1"/>
          </p:cNvPicPr>
          <p:nvPr userDrawn="1"/>
        </p:nvPicPr>
        <p:blipFill>
          <a:blip r:embed="rId5" cstate="print"/>
          <a:srcRect/>
          <a:stretch>
            <a:fillRect/>
          </a:stretch>
        </p:blipFill>
        <p:spPr bwMode="auto">
          <a:xfrm>
            <a:off x="8153400" y="6086475"/>
            <a:ext cx="838200" cy="695325"/>
          </a:xfrm>
          <a:prstGeom prst="rect">
            <a:avLst/>
          </a:prstGeom>
          <a:noFill/>
          <a:ln w="9525">
            <a:noFill/>
            <a:miter lim="800000"/>
            <a:headEnd/>
            <a:tailEnd/>
          </a:ln>
        </p:spPr>
      </p:pic>
      <p:sp>
        <p:nvSpPr>
          <p:cNvPr id="2" name="1 Başlık"/>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8" name="3 Veri Yer Tutucusu"/>
          <p:cNvSpPr>
            <a:spLocks noGrp="1"/>
          </p:cNvSpPr>
          <p:nvPr>
            <p:ph type="dt" sz="half" idx="10"/>
          </p:nvPr>
        </p:nvSpPr>
        <p:spPr/>
        <p:txBody>
          <a:bodyPr/>
          <a:lstStyle>
            <a:lvl1pPr>
              <a:defRPr/>
            </a:lvl1pPr>
            <a:extLst/>
          </a:lstStyle>
          <a:p>
            <a:pPr>
              <a:defRPr/>
            </a:pPr>
            <a:fld id="{D5D18B2C-E7BB-4F7E-ABD3-6DA98AB72B75}" type="datetimeFigureOut">
              <a:rPr lang="en-US"/>
              <a:pPr>
                <a:defRPr/>
              </a:pPr>
              <a:t>12/13/2023</a:t>
            </a:fld>
            <a:endParaRPr lang="en-US"/>
          </a:p>
        </p:txBody>
      </p:sp>
      <p:sp>
        <p:nvSpPr>
          <p:cNvPr id="9" name="4 Altbilgi Yer Tutucusu"/>
          <p:cNvSpPr>
            <a:spLocks noGrp="1"/>
          </p:cNvSpPr>
          <p:nvPr>
            <p:ph type="ftr" sz="quarter" idx="11"/>
          </p:nvPr>
        </p:nvSpPr>
        <p:spPr/>
        <p:txBody>
          <a:bodyPr/>
          <a:lstStyle>
            <a:lvl1pPr>
              <a:defRPr/>
            </a:lvl1pPr>
            <a:extLst/>
          </a:lstStyle>
          <a:p>
            <a:pPr>
              <a:defRPr/>
            </a:pPr>
            <a:endParaRPr lang="en-US"/>
          </a:p>
        </p:txBody>
      </p:sp>
      <p:sp>
        <p:nvSpPr>
          <p:cNvPr id="10" name="5 Slayt Numarası Yer Tutucusu"/>
          <p:cNvSpPr>
            <a:spLocks noGrp="1"/>
          </p:cNvSpPr>
          <p:nvPr>
            <p:ph type="sldNum" sz="quarter" idx="12"/>
          </p:nvPr>
        </p:nvSpPr>
        <p:spPr/>
        <p:txBody>
          <a:bodyPr/>
          <a:lstStyle>
            <a:lvl1pPr>
              <a:defRPr/>
            </a:lvl1pPr>
            <a:extLst/>
          </a:lstStyle>
          <a:p>
            <a:pPr>
              <a:defRPr/>
            </a:pPr>
            <a:fld id="{9C323A7D-B0FD-4E8C-9C88-9DFB8E2BFC9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7 Başlık"/>
          <p:cNvSpPr>
            <a:spLocks noGrp="1"/>
          </p:cNvSpPr>
          <p:nvPr>
            <p:ph type="title"/>
          </p:nvPr>
        </p:nvSpPr>
        <p:spPr/>
        <p:txBody>
          <a:bodyPr rtlCol="0"/>
          <a:lstStyle>
            <a:extLst/>
          </a:lstStyle>
          <a:p>
            <a:r>
              <a:rPr lang="tr-TR" smtClean="0"/>
              <a:t>Asıl başlık stili için tıklatın</a:t>
            </a:r>
            <a:endParaRPr lang="en-US"/>
          </a:p>
        </p:txBody>
      </p:sp>
      <p:sp>
        <p:nvSpPr>
          <p:cNvPr id="5" name="4 Veri Yer Tutucusu"/>
          <p:cNvSpPr>
            <a:spLocks noGrp="1"/>
          </p:cNvSpPr>
          <p:nvPr>
            <p:ph type="dt" sz="half" idx="10"/>
          </p:nvPr>
        </p:nvSpPr>
        <p:spPr/>
        <p:txBody>
          <a:bodyPr/>
          <a:lstStyle>
            <a:lvl1pPr>
              <a:defRPr/>
            </a:lvl1pPr>
            <a:extLst/>
          </a:lstStyle>
          <a:p>
            <a:pPr>
              <a:defRPr/>
            </a:pPr>
            <a:fld id="{8D5094C4-A297-49D7-96F0-33CEAB06CFF1}" type="datetimeFigureOut">
              <a:rPr lang="en-US"/>
              <a:pPr>
                <a:defRPr/>
              </a:pPr>
              <a:t>12/13/2023</a:t>
            </a:fld>
            <a:endParaRPr lang="en-US"/>
          </a:p>
        </p:txBody>
      </p:sp>
      <p:sp>
        <p:nvSpPr>
          <p:cNvPr id="6" name="5 Altbilgi Yer Tutucusu"/>
          <p:cNvSpPr>
            <a:spLocks noGrp="1"/>
          </p:cNvSpPr>
          <p:nvPr>
            <p:ph type="ftr" sz="quarter" idx="11"/>
          </p:nvPr>
        </p:nvSpPr>
        <p:spPr/>
        <p:txBody>
          <a:bodyPr/>
          <a:lstStyle>
            <a:lvl1pPr>
              <a:defRPr/>
            </a:lvl1pPr>
            <a:extLst/>
          </a:lstStyle>
          <a:p>
            <a:pPr>
              <a:defRPr/>
            </a:pPr>
            <a:endParaRPr lang="en-US"/>
          </a:p>
        </p:txBody>
      </p:sp>
      <p:sp>
        <p:nvSpPr>
          <p:cNvPr id="7" name="6 Slayt Numarası Yer Tutucusu"/>
          <p:cNvSpPr>
            <a:spLocks noGrp="1"/>
          </p:cNvSpPr>
          <p:nvPr>
            <p:ph type="sldNum" sz="quarter" idx="12"/>
          </p:nvPr>
        </p:nvSpPr>
        <p:spPr/>
        <p:txBody>
          <a:bodyPr/>
          <a:lstStyle>
            <a:lvl1pPr>
              <a:defRPr/>
            </a:lvl1pPr>
            <a:extLst/>
          </a:lstStyle>
          <a:p>
            <a:pPr>
              <a:defRPr/>
            </a:pPr>
            <a:fld id="{AA7F1A69-DFD2-49C0-ABB3-B8B749E5ABB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lstStyle>
            <a:lvl1pPr>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extLst/>
          </a:lstStyle>
          <a:p>
            <a:pPr>
              <a:defRPr/>
            </a:pPr>
            <a:fld id="{028CCF50-17B2-44C7-90DE-D9278420B168}" type="datetimeFigureOut">
              <a:rPr lang="en-US"/>
              <a:pPr>
                <a:defRPr/>
              </a:pPr>
              <a:t>12/13/2023</a:t>
            </a:fld>
            <a:endParaRPr lang="en-US"/>
          </a:p>
        </p:txBody>
      </p:sp>
      <p:sp>
        <p:nvSpPr>
          <p:cNvPr id="8" name="7 Altbilgi Yer Tutucusu"/>
          <p:cNvSpPr>
            <a:spLocks noGrp="1"/>
          </p:cNvSpPr>
          <p:nvPr>
            <p:ph type="ftr" sz="quarter" idx="11"/>
          </p:nvPr>
        </p:nvSpPr>
        <p:spPr/>
        <p:txBody>
          <a:bodyPr/>
          <a:lstStyle>
            <a:lvl1pPr>
              <a:defRPr/>
            </a:lvl1pPr>
            <a:extLst/>
          </a:lstStyle>
          <a:p>
            <a:pPr>
              <a:defRPr/>
            </a:pPr>
            <a:endParaRPr lang="en-US"/>
          </a:p>
        </p:txBody>
      </p:sp>
      <p:sp>
        <p:nvSpPr>
          <p:cNvPr id="9" name="8 Slayt Numarası Yer Tutucusu"/>
          <p:cNvSpPr>
            <a:spLocks noGrp="1"/>
          </p:cNvSpPr>
          <p:nvPr>
            <p:ph type="sldNum" sz="quarter" idx="12"/>
          </p:nvPr>
        </p:nvSpPr>
        <p:spPr/>
        <p:txBody>
          <a:bodyPr/>
          <a:lstStyle>
            <a:lvl1pPr>
              <a:defRPr/>
            </a:lvl1pPr>
            <a:extLst/>
          </a:lstStyle>
          <a:p>
            <a:pPr>
              <a:defRPr/>
            </a:pPr>
            <a:fld id="{CF6EFF64-E401-4C2D-B0F8-8FB7EB1D39C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5 Başlık"/>
          <p:cNvSpPr>
            <a:spLocks noGrp="1"/>
          </p:cNvSpPr>
          <p:nvPr>
            <p:ph type="title"/>
          </p:nvPr>
        </p:nvSpPr>
        <p:spPr/>
        <p:txBody>
          <a:bodyPr rtlCol="0"/>
          <a:lstStyle>
            <a:extLst/>
          </a:lstStyle>
          <a:p>
            <a:r>
              <a:rPr lang="tr-TR" smtClean="0"/>
              <a:t>Asıl başlık stili için tıklatın</a:t>
            </a:r>
            <a:endParaRPr lang="en-US"/>
          </a:p>
        </p:txBody>
      </p:sp>
      <p:sp>
        <p:nvSpPr>
          <p:cNvPr id="3" name="2 Veri Yer Tutucusu"/>
          <p:cNvSpPr>
            <a:spLocks noGrp="1"/>
          </p:cNvSpPr>
          <p:nvPr>
            <p:ph type="dt" sz="half" idx="10"/>
          </p:nvPr>
        </p:nvSpPr>
        <p:spPr/>
        <p:txBody>
          <a:bodyPr/>
          <a:lstStyle>
            <a:lvl1pPr>
              <a:defRPr/>
            </a:lvl1pPr>
            <a:extLst/>
          </a:lstStyle>
          <a:p>
            <a:pPr>
              <a:defRPr/>
            </a:pPr>
            <a:fld id="{B2EDFC48-5CB6-4B63-BCB4-775D0153B25F}" type="datetimeFigureOut">
              <a:rPr lang="en-US"/>
              <a:pPr>
                <a:defRPr/>
              </a:pPr>
              <a:t>12/13/2023</a:t>
            </a:fld>
            <a:endParaRPr lang="en-US"/>
          </a:p>
        </p:txBody>
      </p:sp>
      <p:sp>
        <p:nvSpPr>
          <p:cNvPr id="4" name="3 Altbilgi Yer Tutucusu"/>
          <p:cNvSpPr>
            <a:spLocks noGrp="1"/>
          </p:cNvSpPr>
          <p:nvPr>
            <p:ph type="ftr" sz="quarter" idx="11"/>
          </p:nvPr>
        </p:nvSpPr>
        <p:spPr/>
        <p:txBody>
          <a:bodyPr/>
          <a:lstStyle>
            <a:lvl1pPr>
              <a:defRPr/>
            </a:lvl1pPr>
            <a:extLst/>
          </a:lstStyle>
          <a:p>
            <a:pPr>
              <a:defRPr/>
            </a:pPr>
            <a:endParaRPr lang="en-US"/>
          </a:p>
        </p:txBody>
      </p:sp>
      <p:sp>
        <p:nvSpPr>
          <p:cNvPr id="5" name="4 Slayt Numarası Yer Tutucusu"/>
          <p:cNvSpPr>
            <a:spLocks noGrp="1"/>
          </p:cNvSpPr>
          <p:nvPr>
            <p:ph type="sldNum" sz="quarter" idx="12"/>
          </p:nvPr>
        </p:nvSpPr>
        <p:spPr/>
        <p:txBody>
          <a:bodyPr/>
          <a:lstStyle>
            <a:lvl1pPr>
              <a:defRPr/>
            </a:lvl1pPr>
            <a:extLst/>
          </a:lstStyle>
          <a:p>
            <a:pPr>
              <a:defRPr/>
            </a:pPr>
            <a:fld id="{03F9290F-EE52-472D-A8CF-06551216632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A49812FB-9D78-4C4F-98D9-859B2D2047B2}" type="datetimeFigureOut">
              <a:rPr lang="en-US"/>
              <a:pPr>
                <a:defRPr/>
              </a:pPr>
              <a:t>12/13/2023</a:t>
            </a:fld>
            <a:endParaRPr lang="en-US"/>
          </a:p>
        </p:txBody>
      </p:sp>
      <p:sp>
        <p:nvSpPr>
          <p:cNvPr id="3" name="21 Altbilgi Yer Tutucusu"/>
          <p:cNvSpPr>
            <a:spLocks noGrp="1"/>
          </p:cNvSpPr>
          <p:nvPr>
            <p:ph type="ftr" sz="quarter" idx="11"/>
          </p:nvPr>
        </p:nvSpPr>
        <p:spPr/>
        <p:txBody>
          <a:bodyPr/>
          <a:lstStyle>
            <a:lvl1pPr>
              <a:defRPr/>
            </a:lvl1pPr>
          </a:lstStyle>
          <a:p>
            <a:pPr>
              <a:defRPr/>
            </a:pPr>
            <a:endParaRPr lang="en-US"/>
          </a:p>
        </p:txBody>
      </p:sp>
      <p:sp>
        <p:nvSpPr>
          <p:cNvPr id="4" name="17 Slayt Numarası Yer Tutucusu"/>
          <p:cNvSpPr>
            <a:spLocks noGrp="1"/>
          </p:cNvSpPr>
          <p:nvPr>
            <p:ph type="sldNum" sz="quarter" idx="12"/>
          </p:nvPr>
        </p:nvSpPr>
        <p:spPr/>
        <p:txBody>
          <a:bodyPr/>
          <a:lstStyle>
            <a:lvl1pPr>
              <a:defRPr/>
            </a:lvl1pPr>
          </a:lstStyle>
          <a:p>
            <a:pPr>
              <a:defRPr/>
            </a:pPr>
            <a:fld id="{ED95E8E5-0BFF-4152-9F88-90974256D3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tr-TR" smtClean="0"/>
              <a:t>Asıl başlık stili için tıklatın</a:t>
            </a:r>
            <a:endParaRPr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extLst/>
          </a:lstStyle>
          <a:p>
            <a:pPr>
              <a:defRPr/>
            </a:pPr>
            <a:fld id="{4F24582F-155F-4A2A-8631-58A2B563B4C6}" type="datetimeFigureOut">
              <a:rPr lang="en-US"/>
              <a:pPr>
                <a:defRPr/>
              </a:pPr>
              <a:t>12/13/2023</a:t>
            </a:fld>
            <a:endParaRPr lang="en-US"/>
          </a:p>
        </p:txBody>
      </p:sp>
      <p:sp>
        <p:nvSpPr>
          <p:cNvPr id="6" name="5 Altbilgi Yer Tutucusu"/>
          <p:cNvSpPr>
            <a:spLocks noGrp="1"/>
          </p:cNvSpPr>
          <p:nvPr>
            <p:ph type="ftr" sz="quarter" idx="11"/>
          </p:nvPr>
        </p:nvSpPr>
        <p:spPr/>
        <p:txBody>
          <a:bodyPr/>
          <a:lstStyle>
            <a:lvl1pPr>
              <a:defRPr/>
            </a:lvl1pPr>
            <a:extLst/>
          </a:lstStyle>
          <a:p>
            <a:pPr>
              <a:defRPr/>
            </a:pPr>
            <a:endParaRPr lang="en-US"/>
          </a:p>
        </p:txBody>
      </p:sp>
      <p:sp>
        <p:nvSpPr>
          <p:cNvPr id="7" name="6 Slayt Numarası Yer Tutucusu"/>
          <p:cNvSpPr>
            <a:spLocks noGrp="1"/>
          </p:cNvSpPr>
          <p:nvPr>
            <p:ph type="sldNum" sz="quarter" idx="12"/>
          </p:nvPr>
        </p:nvSpPr>
        <p:spPr/>
        <p:txBody>
          <a:bodyPr/>
          <a:lstStyle>
            <a:lvl1pPr>
              <a:defRPr/>
            </a:lvl1pPr>
            <a:extLst/>
          </a:lstStyle>
          <a:p>
            <a:pPr>
              <a:defRPr/>
            </a:pPr>
            <a:fld id="{83BDF720-9785-42AD-8BAF-63B55038AC9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10 Serbest Form"/>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15 Serbest Form"/>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grpSp>
        <p:nvGrpSpPr>
          <p:cNvPr id="7" name="16 Dik Üçgen"/>
          <p:cNvGrpSpPr>
            <a:grpSpLocks/>
          </p:cNvGrpSpPr>
          <p:nvPr/>
        </p:nvGrpSpPr>
        <p:grpSpPr bwMode="auto">
          <a:xfrm>
            <a:off x="-12700" y="5784850"/>
            <a:ext cx="3414713" cy="1092200"/>
            <a:chOff x="-8" y="3644"/>
            <a:chExt cx="2151" cy="688"/>
          </a:xfrm>
        </p:grpSpPr>
        <p:pic>
          <p:nvPicPr>
            <p:cNvPr id="8" name="16 Dik Üçgen"/>
            <p:cNvPicPr>
              <a:picLocks noChangeArrowheads="1"/>
            </p:cNvPicPr>
            <p:nvPr/>
          </p:nvPicPr>
          <p:blipFill>
            <a:blip r:embed="rId4" cstate="print"/>
            <a:srcRect/>
            <a:stretch>
              <a:fillRect/>
            </a:stretch>
          </p:blipFill>
          <p:spPr bwMode="auto">
            <a:xfrm>
              <a:off x="-8" y="3644"/>
              <a:ext cx="2151" cy="688"/>
            </a:xfrm>
            <a:prstGeom prst="rect">
              <a:avLst/>
            </a:prstGeom>
            <a:noFill/>
          </p:spPr>
        </p:pic>
        <p:sp>
          <p:nvSpPr>
            <p:cNvPr id="9" name="Text Box 5"/>
            <p:cNvSpPr txBox="1">
              <a:spLocks noChangeArrowheads="1"/>
            </p:cNvSpPr>
            <p:nvPr/>
          </p:nvSpPr>
          <p:spPr bwMode="auto">
            <a:xfrm>
              <a:off x="175" y="4045"/>
              <a:ext cx="1071" cy="22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grpSp>
      <p:pic>
        <p:nvPicPr>
          <p:cNvPr id="10" name="18 Düz Bağlayıcı"/>
          <p:cNvPicPr>
            <a:picLocks noChangeArrowheads="1"/>
          </p:cNvPicPr>
          <p:nvPr/>
        </p:nvPicPr>
        <p:blipFill>
          <a:blip r:embed="rId5" cstate="print"/>
          <a:srcRect/>
          <a:stretch>
            <a:fillRect/>
          </a:stretch>
        </p:blipFill>
        <p:spPr bwMode="auto">
          <a:xfrm>
            <a:off x="-19050" y="5772150"/>
            <a:ext cx="3421063" cy="1109663"/>
          </a:xfrm>
          <a:prstGeom prst="rect">
            <a:avLst/>
          </a:prstGeom>
          <a:noFill/>
        </p:spPr>
      </p:pic>
      <p:sp>
        <p:nvSpPr>
          <p:cNvPr id="11" name="19 Köşeli Çift Ayraç"/>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2" name="20 Köşeli Çift Ayraç"/>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3 Metin Yer Tutucusu"/>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tr-TR" noProof="0" smtClean="0"/>
              <a:t>Resim eklemek için simgeyi tıklatın</a:t>
            </a:r>
            <a:endParaRPr lang="en-US" noProof="0" dirty="0"/>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tr-TR" smtClean="0"/>
              <a:t>Asıl başlık stili için tıklatın</a:t>
            </a:r>
            <a:endParaRPr lang="en-US"/>
          </a:p>
        </p:txBody>
      </p:sp>
      <p:sp>
        <p:nvSpPr>
          <p:cNvPr id="13" name="4 Veri Yer Tutucusu"/>
          <p:cNvSpPr>
            <a:spLocks noGrp="1"/>
          </p:cNvSpPr>
          <p:nvPr>
            <p:ph type="dt" sz="half" idx="10"/>
          </p:nvPr>
        </p:nvSpPr>
        <p:spPr/>
        <p:txBody>
          <a:bodyPr/>
          <a:lstStyle>
            <a:lvl1pPr>
              <a:defRPr>
                <a:solidFill>
                  <a:schemeClr val="tx1"/>
                </a:solidFill>
              </a:defRPr>
            </a:lvl1pPr>
            <a:extLst/>
          </a:lstStyle>
          <a:p>
            <a:pPr>
              <a:defRPr/>
            </a:pPr>
            <a:fld id="{E0187142-E5F4-4F39-9BDF-DFE8E9AD46B6}" type="datetimeFigureOut">
              <a:rPr lang="en-US"/>
              <a:pPr>
                <a:defRPr/>
              </a:pPr>
              <a:t>12/13/2023</a:t>
            </a:fld>
            <a:endParaRPr lang="en-US"/>
          </a:p>
        </p:txBody>
      </p:sp>
      <p:sp>
        <p:nvSpPr>
          <p:cNvPr id="14" name="5 Altbilgi Yer Tutucusu"/>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5" name="6 Slayt Numarası Yer Tutucusu"/>
          <p:cNvSpPr>
            <a:spLocks noGrp="1"/>
          </p:cNvSpPr>
          <p:nvPr>
            <p:ph type="sldNum" sz="quarter" idx="12"/>
          </p:nvPr>
        </p:nvSpPr>
        <p:spPr/>
        <p:txBody>
          <a:bodyPr/>
          <a:lstStyle>
            <a:lvl1pPr>
              <a:defRPr>
                <a:solidFill>
                  <a:schemeClr val="tx1"/>
                </a:solidFill>
              </a:defRPr>
            </a:lvl1pPr>
            <a:extLst/>
          </a:lstStyle>
          <a:p>
            <a:pPr>
              <a:defRPr/>
            </a:pPr>
            <a:fld id="{679458CA-6EAF-4C8D-9BF6-4CE6F47B3B1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12 Serbest Form"/>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11 Serbest Form"/>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grpSp>
        <p:nvGrpSpPr>
          <p:cNvPr id="14" name="13 Dik Üçgen"/>
          <p:cNvGrpSpPr>
            <a:grpSpLocks/>
          </p:cNvGrpSpPr>
          <p:nvPr/>
        </p:nvGrpSpPr>
        <p:grpSpPr bwMode="auto">
          <a:xfrm>
            <a:off x="-12700" y="5784850"/>
            <a:ext cx="3414713" cy="1092200"/>
            <a:chOff x="-8" y="3644"/>
            <a:chExt cx="2151" cy="688"/>
          </a:xfrm>
        </p:grpSpPr>
        <p:pic>
          <p:nvPicPr>
            <p:cNvPr id="1028" name="13 Dik Üçgen"/>
            <p:cNvPicPr>
              <a:picLocks noChangeArrowheads="1"/>
            </p:cNvPicPr>
            <p:nvPr/>
          </p:nvPicPr>
          <p:blipFill>
            <a:blip r:embed="rId13" cstate="print"/>
            <a:srcRect/>
            <a:stretch>
              <a:fillRect/>
            </a:stretch>
          </p:blipFill>
          <p:spPr bwMode="auto">
            <a:xfrm>
              <a:off x="-8" y="3644"/>
              <a:ext cx="2151" cy="688"/>
            </a:xfrm>
            <a:prstGeom prst="rect">
              <a:avLst/>
            </a:prstGeom>
            <a:noFill/>
          </p:spPr>
        </p:pic>
        <p:sp>
          <p:nvSpPr>
            <p:cNvPr id="1029" name="Text Box 5"/>
            <p:cNvSpPr txBox="1">
              <a:spLocks noChangeArrowheads="1"/>
            </p:cNvSpPr>
            <p:nvPr/>
          </p:nvSpPr>
          <p:spPr bwMode="auto">
            <a:xfrm>
              <a:off x="175" y="4045"/>
              <a:ext cx="1071" cy="22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grpSp>
      <p:pic>
        <p:nvPicPr>
          <p:cNvPr id="15" name="14 Düz Bağlayıcı"/>
          <p:cNvPicPr>
            <a:picLocks noChangeArrowheads="1"/>
          </p:cNvPicPr>
          <p:nvPr/>
        </p:nvPicPr>
        <p:blipFill>
          <a:blip r:embed="rId14" cstate="print"/>
          <a:srcRect/>
          <a:stretch>
            <a:fillRect/>
          </a:stretch>
        </p:blipFill>
        <p:spPr bwMode="auto">
          <a:xfrm>
            <a:off x="-19050" y="5772150"/>
            <a:ext cx="3421063" cy="1109663"/>
          </a:xfrm>
          <a:prstGeom prst="rect">
            <a:avLst/>
          </a:prstGeom>
          <a:noFill/>
        </p:spPr>
      </p:pic>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tr-TR" smtClean="0"/>
              <a:t>Asıl başlık stili için tıklatın</a:t>
            </a:r>
            <a:endParaRPr lang="en-US"/>
          </a:p>
        </p:txBody>
      </p:sp>
      <p:sp>
        <p:nvSpPr>
          <p:cNvPr id="1033" name="29 Metin Yer Tutucusu"/>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A1BF6FE3-3E44-4B55-92E6-C9654512C626}" type="datetimeFigureOut">
              <a:rPr lang="en-US"/>
              <a:pPr>
                <a:defRPr/>
              </a:pPr>
              <a:t>12/13/2023</a:t>
            </a:fld>
            <a:endParaRPr lang="en-US"/>
          </a:p>
        </p:txBody>
      </p:sp>
      <p:sp>
        <p:nvSpPr>
          <p:cNvPr id="22" name="21 Altbilgi Yer Tutucusu"/>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17 Slayt Numarası Yer Tutucusu"/>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D26E338-2473-4A60-9C96-6537E7AB8B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44" r:id="rId7"/>
    <p:sldLayoutId id="2147484053" r:id="rId8"/>
    <p:sldLayoutId id="2147484054" r:id="rId9"/>
    <p:sldLayoutId id="2147484045" r:id="rId10"/>
    <p:sldLayoutId id="2147484046"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alibri" pitchFamily="34" charset="0"/>
        </a:defRPr>
      </a:lvl2pPr>
      <a:lvl3pPr algn="l" rtl="0" eaLnBrk="0" fontAlgn="base" hangingPunct="0">
        <a:spcBef>
          <a:spcPct val="0"/>
        </a:spcBef>
        <a:spcAft>
          <a:spcPct val="0"/>
        </a:spcAft>
        <a:defRPr sz="4100" b="1">
          <a:solidFill>
            <a:schemeClr val="tx2"/>
          </a:solidFill>
          <a:latin typeface="Calibri" pitchFamily="34" charset="0"/>
        </a:defRPr>
      </a:lvl3pPr>
      <a:lvl4pPr algn="l" rtl="0" eaLnBrk="0" fontAlgn="base" hangingPunct="0">
        <a:spcBef>
          <a:spcPct val="0"/>
        </a:spcBef>
        <a:spcAft>
          <a:spcPct val="0"/>
        </a:spcAft>
        <a:defRPr sz="4100" b="1">
          <a:solidFill>
            <a:schemeClr val="tx2"/>
          </a:solidFill>
          <a:latin typeface="Calibri" pitchFamily="34" charset="0"/>
        </a:defRPr>
      </a:lvl4pPr>
      <a:lvl5pPr algn="l" rtl="0" eaLnBrk="0" fontAlgn="base" hangingPunct="0">
        <a:spcBef>
          <a:spcPct val="0"/>
        </a:spcBef>
        <a:spcAft>
          <a:spcPct val="0"/>
        </a:spcAft>
        <a:defRPr sz="4100" b="1">
          <a:solidFill>
            <a:schemeClr val="tx2"/>
          </a:solidFill>
          <a:latin typeface="Calibri" pitchFamily="34" charset="0"/>
        </a:defRPr>
      </a:lvl5pPr>
      <a:lvl6pPr marL="457200" algn="l" rtl="0" fontAlgn="base">
        <a:spcBef>
          <a:spcPct val="0"/>
        </a:spcBef>
        <a:spcAft>
          <a:spcPct val="0"/>
        </a:spcAft>
        <a:defRPr sz="4100" b="1">
          <a:solidFill>
            <a:schemeClr val="tx2"/>
          </a:solidFill>
          <a:latin typeface="Calibri" pitchFamily="34" charset="0"/>
        </a:defRPr>
      </a:lvl6pPr>
      <a:lvl7pPr marL="914400" algn="l" rtl="0" fontAlgn="base">
        <a:spcBef>
          <a:spcPct val="0"/>
        </a:spcBef>
        <a:spcAft>
          <a:spcPct val="0"/>
        </a:spcAft>
        <a:defRPr sz="4100" b="1">
          <a:solidFill>
            <a:schemeClr val="tx2"/>
          </a:solidFill>
          <a:latin typeface="Calibri" pitchFamily="34" charset="0"/>
        </a:defRPr>
      </a:lvl7pPr>
      <a:lvl8pPr marL="1371600" algn="l" rtl="0" fontAlgn="base">
        <a:spcBef>
          <a:spcPct val="0"/>
        </a:spcBef>
        <a:spcAft>
          <a:spcPct val="0"/>
        </a:spcAft>
        <a:defRPr sz="4100" b="1">
          <a:solidFill>
            <a:schemeClr val="tx2"/>
          </a:solidFill>
          <a:latin typeface="Calibri" pitchFamily="34" charset="0"/>
        </a:defRPr>
      </a:lvl8pPr>
      <a:lvl9pPr marL="1828800" algn="l" rtl="0" fontAlgn="base">
        <a:spcBef>
          <a:spcPct val="0"/>
        </a:spcBef>
        <a:spcAft>
          <a:spcPct val="0"/>
        </a:spcAft>
        <a:defRPr sz="4100" b="1">
          <a:solidFill>
            <a:schemeClr val="tx2"/>
          </a:solidFill>
          <a:latin typeface="Calibri"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61" y="56723"/>
            <a:ext cx="8763000" cy="4724400"/>
          </a:xfrm>
          <a:prstGeom prst="rect">
            <a:avLst/>
          </a:prstGeom>
        </p:spPr>
      </p:pic>
      <p:sp>
        <p:nvSpPr>
          <p:cNvPr id="8" name="Rectangle 3"/>
          <p:cNvSpPr txBox="1">
            <a:spLocks noChangeArrowheads="1"/>
          </p:cNvSpPr>
          <p:nvPr/>
        </p:nvSpPr>
        <p:spPr bwMode="auto">
          <a:xfrm>
            <a:off x="115957" y="4818773"/>
            <a:ext cx="28956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just" eaLnBrk="1" hangingPunct="1">
              <a:buNone/>
            </a:pPr>
            <a:r>
              <a:rPr lang="tr-TR" sz="1600" b="1" dirty="0" smtClean="0"/>
              <a:t>Karacabey Longoz Ormanı</a:t>
            </a:r>
            <a:r>
              <a:rPr lang="tr-TR" sz="1600" dirty="0" smtClean="0"/>
              <a:t>: </a:t>
            </a:r>
            <a:r>
              <a:rPr lang="tr-TR" sz="1000" dirty="0" smtClean="0"/>
              <a:t>Longoz </a:t>
            </a:r>
            <a:r>
              <a:rPr lang="tr-TR" sz="1000" dirty="0"/>
              <a:t>ya da halk arasındaki adıyla </a:t>
            </a:r>
            <a:r>
              <a:rPr lang="tr-TR" sz="1000" dirty="0" err="1"/>
              <a:t>subasar</a:t>
            </a:r>
            <a:r>
              <a:rPr lang="tr-TR" sz="1000" dirty="0"/>
              <a:t> ormanları aslında eşine az rastlanan orman ekosistemleridir. Bu orman ekosistemleri ülkemizde sayılı yerlerde olup aynı zamanda Orman ve Su İşleri Bakanlığı Doğa Koruma ve Milli Parklar (DKMP) Genel Müdürlüğü'nün koruması altına alınmış özel yerlerdir. Bir doğa harikası olarak karşımıza çıkan bu longoz ormanları doğa tutkunlarının da vazgeçilmez adresleri arasında yer almaktadır</a:t>
            </a:r>
            <a:r>
              <a:rPr lang="tr-TR" sz="1000" dirty="0" smtClean="0"/>
              <a:t>. Bir çok canlıya yuva oluşturmaktadır.</a:t>
            </a:r>
          </a:p>
          <a:p>
            <a:pPr eaLnBrk="1" hangingPunct="1">
              <a:buFont typeface="Wingdings 3" pitchFamily="18" charset="2"/>
              <a:buNone/>
            </a:pPr>
            <a:endParaRPr lang="tr-TR" sz="1600" dirty="0" smtClean="0"/>
          </a:p>
          <a:p>
            <a:pPr eaLnBrk="1" hangingPunct="1"/>
            <a:endParaRPr lang="tr-TR" sz="1600" dirty="0" smtClean="0"/>
          </a:p>
          <a:p>
            <a:pPr eaLnBrk="1" hangingPunct="1"/>
            <a:endParaRPr lang="tr-TR" sz="1600" dirty="0" smtClean="0"/>
          </a:p>
          <a:p>
            <a:pPr eaLnBrk="1" hangingPunct="1"/>
            <a:endParaRPr lang="tr-TR" sz="1600" dirty="0" smtClean="0"/>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228600"/>
            <a:ext cx="1314450" cy="878053"/>
          </a:xfrm>
          <a:prstGeom prst="rect">
            <a:avLst/>
          </a:prstGeom>
        </p:spPr>
      </p:pic>
      <p:sp>
        <p:nvSpPr>
          <p:cNvPr id="9" name="Rectangle 3"/>
          <p:cNvSpPr txBox="1">
            <a:spLocks noChangeArrowheads="1"/>
          </p:cNvSpPr>
          <p:nvPr/>
        </p:nvSpPr>
        <p:spPr bwMode="auto">
          <a:xfrm>
            <a:off x="2907196" y="4846690"/>
            <a:ext cx="28956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just">
              <a:buNone/>
            </a:pPr>
            <a:r>
              <a:rPr lang="tr-TR" sz="1600" b="1" dirty="0" smtClean="0"/>
              <a:t>Uludağ Milli Parkı </a:t>
            </a:r>
            <a:r>
              <a:rPr lang="tr-TR" sz="1600" dirty="0" smtClean="0"/>
              <a:t>:             </a:t>
            </a:r>
            <a:r>
              <a:rPr lang="tr-TR" sz="1000" dirty="0" smtClean="0"/>
              <a:t>Marmara Bölgesi’nde</a:t>
            </a:r>
            <a:r>
              <a:rPr lang="tr-TR" sz="1000" dirty="0"/>
              <a:t>, </a:t>
            </a:r>
            <a:r>
              <a:rPr lang="tr-TR" sz="1000" b="1" dirty="0"/>
              <a:t>Bursa</a:t>
            </a:r>
            <a:r>
              <a:rPr lang="tr-TR" sz="1000" dirty="0"/>
              <a:t> ili </a:t>
            </a:r>
            <a:r>
              <a:rPr lang="tr-TR" sz="1000" dirty="0" smtClean="0"/>
              <a:t>sınırları içindedir</a:t>
            </a:r>
            <a:r>
              <a:rPr lang="tr-TR" sz="1000" dirty="0"/>
              <a:t>. </a:t>
            </a:r>
            <a:r>
              <a:rPr lang="tr-TR" sz="1000" b="1" dirty="0"/>
              <a:t>1961</a:t>
            </a:r>
            <a:r>
              <a:rPr lang="tr-TR" sz="1000" dirty="0"/>
              <a:t> yılında </a:t>
            </a:r>
            <a:r>
              <a:rPr lang="tr-TR" sz="1000" dirty="0" err="1"/>
              <a:t>miili</a:t>
            </a:r>
            <a:r>
              <a:rPr lang="tr-TR" sz="1000" dirty="0"/>
              <a:t> park ilan edilmiştir. Yüz ölçümü </a:t>
            </a:r>
            <a:r>
              <a:rPr lang="tr-TR" sz="1000" b="1" dirty="0"/>
              <a:t>130.241</a:t>
            </a:r>
            <a:r>
              <a:rPr lang="tr-TR" sz="1000" dirty="0"/>
              <a:t> </a:t>
            </a:r>
            <a:r>
              <a:rPr lang="tr-TR" sz="1000" dirty="0" err="1"/>
              <a:t>dekar'dır</a:t>
            </a:r>
            <a:r>
              <a:rPr lang="tr-TR" sz="1000" dirty="0"/>
              <a:t>. Yüksekliği </a:t>
            </a:r>
            <a:r>
              <a:rPr lang="tr-TR" sz="1000" b="1" dirty="0"/>
              <a:t>2543</a:t>
            </a:r>
            <a:r>
              <a:rPr lang="tr-TR" sz="1000" dirty="0"/>
              <a:t> m. olan </a:t>
            </a:r>
            <a:r>
              <a:rPr lang="tr-TR" sz="1000" b="1" dirty="0"/>
              <a:t>Uludağ</a:t>
            </a:r>
            <a:r>
              <a:rPr lang="tr-TR" sz="1000" dirty="0"/>
              <a:t>, bölgenin en yüksek noktasını </a:t>
            </a:r>
            <a:r>
              <a:rPr lang="tr-TR" sz="1000" dirty="0" smtClean="0"/>
              <a:t>oluşturmaktadır. Bursa </a:t>
            </a:r>
            <a:r>
              <a:rPr lang="tr-TR" sz="1000" dirty="0"/>
              <a:t>ovasından yukarı doğru çıkıldığında, bitki kuşaklarının hepsinin botanik bilimindeki tanımlamalara uygun şekilde yer alması Uludağ'a uluslararası alanda ün kazandırmıştır. Senenin </a:t>
            </a:r>
            <a:r>
              <a:rPr lang="tr-TR" sz="1000" b="1" dirty="0"/>
              <a:t>4-5</a:t>
            </a:r>
            <a:r>
              <a:rPr lang="tr-TR" sz="1000" dirty="0"/>
              <a:t> ayı karla örtülü olan Uludağ, Türkiye'nin en gözde kış sporları merkezidir</a:t>
            </a:r>
          </a:p>
          <a:p>
            <a:pPr eaLnBrk="1" hangingPunct="1">
              <a:buFont typeface="Wingdings 3" pitchFamily="18" charset="2"/>
              <a:buNone/>
            </a:pPr>
            <a:endParaRPr lang="tr-TR" sz="1600" dirty="0" smtClean="0"/>
          </a:p>
          <a:p>
            <a:pPr eaLnBrk="1" hangingPunct="1"/>
            <a:endParaRPr lang="tr-TR" sz="1600" dirty="0" smtClean="0"/>
          </a:p>
          <a:p>
            <a:pPr eaLnBrk="1" hangingPunct="1"/>
            <a:endParaRPr lang="tr-TR" sz="1600" dirty="0" smtClean="0"/>
          </a:p>
          <a:p>
            <a:pPr eaLnBrk="1" hangingPunct="1"/>
            <a:endParaRPr lang="tr-TR" sz="1600" dirty="0" smtClean="0"/>
          </a:p>
        </p:txBody>
      </p:sp>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200" y="3962400"/>
            <a:ext cx="725142" cy="725142"/>
          </a:xfrm>
          <a:prstGeom prst="rect">
            <a:avLst/>
          </a:prstGeom>
        </p:spPr>
      </p:pic>
      <p:sp>
        <p:nvSpPr>
          <p:cNvPr id="11" name="Rectangle 3"/>
          <p:cNvSpPr txBox="1">
            <a:spLocks noChangeArrowheads="1"/>
          </p:cNvSpPr>
          <p:nvPr/>
        </p:nvSpPr>
        <p:spPr bwMode="auto">
          <a:xfrm>
            <a:off x="5698435" y="4855119"/>
            <a:ext cx="28956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just">
              <a:buNone/>
            </a:pPr>
            <a:r>
              <a:rPr lang="tr-TR" sz="1600" b="1" dirty="0" smtClean="0"/>
              <a:t>İznik Bazilika </a:t>
            </a:r>
            <a:r>
              <a:rPr lang="tr-TR" sz="1600" dirty="0" smtClean="0"/>
              <a:t>:</a:t>
            </a:r>
            <a:r>
              <a:rPr lang="tr-TR" sz="1000" dirty="0" err="1"/>
              <a:t>BURSA’nın</a:t>
            </a:r>
            <a:r>
              <a:rPr lang="tr-TR" sz="1000" dirty="0"/>
              <a:t> İznik İlçesi’nde göl kıyısının 20 metre açığında 1.5- 2 metre derinlikte bulunan ve 1600 önce </a:t>
            </a:r>
            <a:r>
              <a:rPr lang="tr-TR" sz="1000" dirty="0" smtClean="0"/>
              <a:t>Aziz </a:t>
            </a:r>
            <a:r>
              <a:rPr lang="tr-TR" sz="1000" dirty="0" err="1" smtClean="0"/>
              <a:t>Neophytos’un</a:t>
            </a:r>
            <a:r>
              <a:rPr lang="tr-TR" sz="1000" dirty="0" smtClean="0"/>
              <a:t> </a:t>
            </a:r>
            <a:r>
              <a:rPr lang="tr-TR" sz="1000" dirty="0"/>
              <a:t>adına inşa edilen bazilika, Amerika Arkeoloji Enstitüsü’nün (</a:t>
            </a:r>
            <a:r>
              <a:rPr lang="tr-TR" sz="1000" dirty="0" err="1"/>
              <a:t>Archaeological</a:t>
            </a:r>
            <a:r>
              <a:rPr lang="tr-TR" sz="1000" dirty="0"/>
              <a:t> </a:t>
            </a:r>
            <a:r>
              <a:rPr lang="tr-TR" sz="1000" dirty="0" err="1"/>
              <a:t>Institute</a:t>
            </a:r>
            <a:r>
              <a:rPr lang="tr-TR" sz="1000" dirty="0"/>
              <a:t> of </a:t>
            </a:r>
            <a:r>
              <a:rPr lang="tr-TR" sz="1000" dirty="0" err="1"/>
              <a:t>America</a:t>
            </a:r>
            <a:r>
              <a:rPr lang="tr-TR" sz="1000" dirty="0"/>
              <a:t>) tarafından ’2014 Yılının En Önemli 10 Keşfi’ arasında gösterildi.</a:t>
            </a:r>
          </a:p>
          <a:p>
            <a:pPr marL="109537" indent="0">
              <a:buNone/>
            </a:pPr>
            <a:endParaRPr lang="tr-TR" sz="1600" dirty="0" smtClean="0"/>
          </a:p>
          <a:p>
            <a:pPr eaLnBrk="1" hangingPunct="1"/>
            <a:endParaRPr lang="tr-TR" sz="1600" dirty="0" smtClean="0"/>
          </a:p>
          <a:p>
            <a:pPr marL="109537" indent="0" eaLnBrk="1" hangingPunct="1">
              <a:buNone/>
            </a:pPr>
            <a:endParaRPr lang="tr-TR" sz="1600" dirty="0" smtClean="0"/>
          </a:p>
          <a:p>
            <a:pPr eaLnBrk="1" hangingPunct="1"/>
            <a:endParaRPr lang="tr-TR" sz="1600" dirty="0" smtClean="0"/>
          </a:p>
        </p:txBody>
      </p:sp>
      <p:pic>
        <p:nvPicPr>
          <p:cNvPr id="5"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6053" y="1348478"/>
            <a:ext cx="914400" cy="590056"/>
          </a:xfrm>
          <a:prstGeom prst="rect">
            <a:avLst/>
          </a:prstGeom>
        </p:spPr>
      </p:pic>
      <p:pic>
        <p:nvPicPr>
          <p:cNvPr id="13" name="Resim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1498" y="4043487"/>
            <a:ext cx="703963" cy="680498"/>
          </a:xfrm>
          <a:prstGeom prst="rect">
            <a:avLst/>
          </a:prstGeom>
        </p:spPr>
      </p:pic>
      <p:sp>
        <p:nvSpPr>
          <p:cNvPr id="10" name="Metin kutusu 9"/>
          <p:cNvSpPr txBox="1"/>
          <p:nvPr/>
        </p:nvSpPr>
        <p:spPr>
          <a:xfrm>
            <a:off x="744771" y="452182"/>
            <a:ext cx="3112604" cy="215444"/>
          </a:xfrm>
          <a:prstGeom prst="rect">
            <a:avLst/>
          </a:prstGeom>
          <a:noFill/>
        </p:spPr>
        <p:txBody>
          <a:bodyPr wrap="square" rtlCol="0">
            <a:spAutoFit/>
          </a:bodyPr>
          <a:lstStyle/>
          <a:p>
            <a:r>
              <a:rPr lang="tr-TR" sz="800" dirty="0" smtClean="0">
                <a:solidFill>
                  <a:srgbClr val="FF0000"/>
                </a:solidFill>
              </a:rPr>
              <a:t>Karacabey </a:t>
            </a:r>
            <a:r>
              <a:rPr lang="tr-TR" sz="800" dirty="0" smtClean="0">
                <a:solidFill>
                  <a:srgbClr val="FF0000"/>
                </a:solidFill>
              </a:rPr>
              <a:t>Malkara </a:t>
            </a:r>
            <a:r>
              <a:rPr lang="tr-TR" sz="800" dirty="0" smtClean="0">
                <a:solidFill>
                  <a:srgbClr val="FF0000"/>
                </a:solidFill>
              </a:rPr>
              <a:t>Halk Plajı</a:t>
            </a:r>
            <a:endParaRPr lang="tr-TR" sz="800" dirty="0">
              <a:solidFill>
                <a:srgbClr val="FF0000"/>
              </a:solidFill>
            </a:endParaRPr>
          </a:p>
        </p:txBody>
      </p:sp>
      <p:sp>
        <p:nvSpPr>
          <p:cNvPr id="14" name="Oval 13"/>
          <p:cNvSpPr/>
          <p:nvPr/>
        </p:nvSpPr>
        <p:spPr>
          <a:xfrm flipV="1">
            <a:off x="1219200" y="790284"/>
            <a:ext cx="45719" cy="590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000"/>
                                        <p:tgtEl>
                                          <p:spTgt spid="11">
                                            <p:txEl>
                                              <p:pRg st="0" end="0"/>
                                            </p:txEl>
                                          </p:spTgt>
                                        </p:tgtEl>
                                      </p:cBhvr>
                                    </p:animEffect>
                                    <p:anim calcmode="lin" valueType="num">
                                      <p:cBhvr>
                                        <p:cTn id="2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50"/>
                                        <p:tgtEl>
                                          <p:spTgt spid="13"/>
                                        </p:tgtEl>
                                      </p:cBhvr>
                                    </p:animEffect>
                                  </p:childTnLst>
                                </p:cTn>
                              </p:par>
                              <p:par>
                                <p:cTn id="28" presetID="26" presetClass="emph" presetSubtype="0" fill="hold" nodeType="withEffect">
                                  <p:stCondLst>
                                    <p:cond delay="350"/>
                                  </p:stCondLst>
                                  <p:childTnLst>
                                    <p:animEffect transition="out" filter="fade">
                                      <p:cBhvr>
                                        <p:cTn id="29" dur="500" tmFilter="0, 0; .2, .5; .8, .5; 1, 0"/>
                                        <p:tgtEl>
                                          <p:spTgt spid="13"/>
                                        </p:tgtEl>
                                      </p:cBhvr>
                                    </p:animEffect>
                                    <p:animScale>
                                      <p:cBhvr>
                                        <p:cTn id="30"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2410</TotalTime>
  <Words>131</Words>
  <Application>Microsoft Office PowerPoint</Application>
  <PresentationFormat>Ekran Gösterisi (4:3)</PresentationFormat>
  <Paragraphs>11</Paragraphs>
  <Slides>1</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vt:i4>
      </vt:variant>
    </vt:vector>
  </HeadingPairs>
  <TitlesOfParts>
    <vt:vector size="7" baseType="lpstr">
      <vt:lpstr>Arial</vt:lpstr>
      <vt:lpstr>Calibri</vt:lpstr>
      <vt:lpstr>Verdana</vt:lpstr>
      <vt:lpstr>Wingdings 2</vt:lpstr>
      <vt:lpstr>Wingdings 3</vt:lpstr>
      <vt:lpstr>Kalabalık</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oby</dc:creator>
  <cp:lastModifiedBy>Uğur SEVİNÇ</cp:lastModifiedBy>
  <cp:revision>280</cp:revision>
  <cp:lastPrinted>2021-11-24T11:56:25Z</cp:lastPrinted>
  <dcterms:created xsi:type="dcterms:W3CDTF">1601-01-01T00:00:00Z</dcterms:created>
  <dcterms:modified xsi:type="dcterms:W3CDTF">2023-12-13T06:28:20Z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