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0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5D3DC3-36B3-4DFB-967C-487A3F551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7C5AB36-E129-4054-B809-71F06EF56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0B10E2-E5E9-435C-9C1B-5989458E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187CA3-63D0-407E-B249-E01F594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8F2C74-120C-4B2A-AF06-CCA05BD5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20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FCB3FD-19AE-4EE4-9FE0-1855C6AF0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1726769-5136-47EE-B003-2714B6A86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68F2EF-63D4-4F8E-9EF2-80EBB6E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643F66-8CF2-47FF-B596-AC8D2FDD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8F4A2B-F65B-4BC2-A52B-FD9A3358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2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CD724C-4EE4-4E11-A48E-A2ABE2394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E9CF17-CED4-4171-8ABA-2B6397EFC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EBB6F8-EB40-4F9C-B94C-DE7C097D9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036A8E-9438-45B7-9682-F9E32BA9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0D0C13-291C-4A29-88C9-E36E2897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40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F1AEE9-D2A0-469B-8EE8-16AFE38A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C4DD76-73E7-4890-9C32-B0954657C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5318C3-5EC9-4BBB-945A-20D0DC6F6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5B7B5F-5EA5-4536-8FFB-1150B667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F70486-638A-46F3-9EBA-1C7C4839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1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8A1E7-D4C7-4591-A77F-FC8EEB7A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651843-1F40-448F-B12C-D5FC46057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8CC665-5C85-4DF7-A8E5-FDBCFEFE9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AF57AA-9FA3-4EBE-936C-CF998F1AC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5B442E-EFCE-4254-A134-0818306A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14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82C67A-E613-4606-8AB2-1954C5073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66A1AB-40F1-4968-9D7B-AD6601FDC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A07B57-133E-4DC5-AB7F-B143C8E61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62B063-1901-40A8-9C6B-217C17EC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8A347D2-7BD8-451E-8DF6-A2FDA246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6ABB83-DC97-44B3-863E-C21EF7B0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94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2978C7-E161-47A4-8A7E-78D03A3D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9696F7-D3D3-45EA-A063-0BE6C4E78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C77B97-B013-4883-B655-8A74B20FC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FABC5B5-A401-408A-8C5A-9050203C8B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16932D1-8CA5-4E60-9481-321D2DA45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9FB649-1CE8-4F5C-AFF2-2D5691F6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7CDE351-8FDB-488A-9630-31B24F10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21098A-580D-4BFB-8A44-44A99B2E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93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2C75F4-3C53-459E-9EAF-F714E9A6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17F3E5-A0BA-4790-A3B9-32552FFE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D676B16-CDB2-4A41-8E0F-38CA1C70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0072D09-1092-4E82-9E39-FB6A15C3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28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90CC555-5F00-4AF3-A2F3-89D373BA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03BBAEE-9D7B-4AF7-B14F-CA5A83AD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E61E9C3-AD11-48BE-93A9-FFE731D0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93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7AD9B5-113D-4730-B4B3-BD05FDDE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450F0C-E87F-4E65-9BDD-A2ECD985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CA88A6-4F26-4EAB-9819-A23D03B24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828C43-0BB5-44C9-B249-2F381D287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32017D5-086D-4582-827F-38A74933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AC6F69-2CE1-44B5-81A3-EB53BC93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5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9C43A7-6DFD-44F3-B92B-C676C366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44B80B6-BDE4-4ECF-A8FA-A701C364D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2B7578D-91BF-43FE-B73B-D97ED77A1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CFC16-7914-455C-B2DB-FC2E3B97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A14425-FFDF-40FB-AAF5-D4265BC7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277E24-2608-4803-A934-9C602AEE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29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35577A2-D1BF-497B-8BB5-7FD11E94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617392E-D50A-448A-9CB1-DF587BDD1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5068580-DAA7-479B-B7E0-57A5F91C27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6A172-1686-4CDC-87C6-E05A7E341955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BA13D64-F16E-47E2-ACF6-0597E011B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F5B17A-8C68-49DC-861B-A9981BCEF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76BA-F1E7-4D5A-A9BB-A5B8719AC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96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B193B6-AD5E-4A8A-BBBE-7DE8F892A4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6B5F04-3F6E-4AF3-8564-914992132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97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1981201" y="228601"/>
            <a:ext cx="826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</a:rPr>
              <a:t>EK-2</a:t>
            </a:r>
          </a:p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</a:rPr>
              <a:t>2025 YILINDA GERÇEKLEŞTİRİLECEK ÇEVRE EĞİTİM ETKİNLİKLERİ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905000" y="1219201"/>
          <a:ext cx="8479202" cy="438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6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8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3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86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31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15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Name and category of the activity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/>
                        <a:t>Date</a:t>
                      </a:r>
                      <a:r>
                        <a:rPr kumimoji="0" lang="tr-TR" sz="1000" kern="1200" dirty="0"/>
                        <a:t> of </a:t>
                      </a:r>
                      <a:r>
                        <a:rPr kumimoji="0" lang="tr-TR" sz="1000" kern="1200" dirty="0" err="1"/>
                        <a:t>the</a:t>
                      </a:r>
                      <a:r>
                        <a:rPr kumimoji="0" lang="tr-TR" sz="1000" kern="1200" dirty="0"/>
                        <a:t> </a:t>
                      </a:r>
                      <a:r>
                        <a:rPr kumimoji="0" lang="tr-TR" sz="1000" kern="1200" dirty="0" err="1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Tesis plaj bölgesinde temizlik etkinliği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Personel, Misafirler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latin typeface="Arial" pitchFamily="34" charset="0"/>
                          <a:cs typeface="Arial" pitchFamily="34" charset="0"/>
                        </a:rPr>
                        <a:t>Plaj alanında temizliğe misafirlerin dikkatini çekmek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Mayıs 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Beldibi halk plajı sahil ve deniz dibi temizliği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Personel, Misafirler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Plaj alanında ve denizde temizliğe misafirlerin dikkatini çekmek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Haziran 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5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Geri dönüşüm etkinliği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Personel, Misafirler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Personel ve misafirlerin atık ayrışımına dikkatini çekmek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2025 Sezonu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Deniz kaplumbağalarını koruma ile ilgili çalışmalar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Personel, Misafirler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Deniz kaplumbağalarının tanıtılması, korunması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4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Bölgesel coğrafya farkındalığı ile ilgili çalışmalar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Personel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Çevremizdeki Bitki, Kuş vb. Canlıların Korunması ve Tanıtılması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81" name="10 Metin kutusu"/>
          <p:cNvSpPr txBox="1">
            <a:spLocks noChangeArrowheads="1"/>
          </p:cNvSpPr>
          <p:nvPr/>
        </p:nvSpPr>
        <p:spPr bwMode="auto">
          <a:xfrm>
            <a:off x="4495801" y="5647592"/>
            <a:ext cx="62833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1000" b="1" dirty="0"/>
              <a:t>ETKİNLİKLERİN HİTAP ETTİĞİ BÖLGE:</a:t>
            </a:r>
            <a:r>
              <a:rPr lang="tr-TR" sz="1000" dirty="0"/>
              <a:t>  </a:t>
            </a:r>
            <a:r>
              <a:rPr lang="tr-TR" sz="1000" b="1" dirty="0">
                <a:solidFill>
                  <a:srgbClr val="FF0000"/>
                </a:solidFill>
              </a:rPr>
              <a:t>KEMER / ANTALYA</a:t>
            </a:r>
          </a:p>
          <a:p>
            <a:r>
              <a:rPr lang="tr-TR" sz="1000" dirty="0"/>
              <a:t>( REGION OF ACTIVITES )</a:t>
            </a:r>
            <a:r>
              <a:rPr lang="tr-TR" sz="1000" i="1" dirty="0"/>
              <a:t> </a:t>
            </a:r>
            <a:r>
              <a:rPr lang="tr-TR" sz="1000" dirty="0"/>
              <a:t> </a:t>
            </a:r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</a:t>
            </a:r>
            <a:r>
              <a:rPr lang="tr-TR" sz="1000" b="1" dirty="0">
                <a:solidFill>
                  <a:srgbClr val="FF0000"/>
                </a:solidFill>
              </a:rPr>
              <a:t>CORENDON PLAYA KEMER</a:t>
            </a:r>
          </a:p>
          <a:p>
            <a:r>
              <a:rPr lang="tr-TR" sz="1000" dirty="0"/>
              <a:t>( ACTIVITIES ORGANIZED BY 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Geniş ekran</PresentationFormat>
  <Paragraphs>47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Tuncay Tuluk</dc:creator>
  <cp:lastModifiedBy>Tuncay Tuluk</cp:lastModifiedBy>
  <cp:revision>1</cp:revision>
  <dcterms:created xsi:type="dcterms:W3CDTF">2024-11-11T10:51:19Z</dcterms:created>
  <dcterms:modified xsi:type="dcterms:W3CDTF">2024-11-11T10:51:31Z</dcterms:modified>
</cp:coreProperties>
</file>