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07.11.2024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kutusu"/>
          <p:cNvSpPr txBox="1"/>
          <p:nvPr/>
        </p:nvSpPr>
        <p:spPr>
          <a:xfrm>
            <a:off x="444500" y="47625"/>
            <a:ext cx="826611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sz="2400" b="1" dirty="0">
                <a:solidFill>
                  <a:srgbClr val="002060"/>
                </a:solidFill>
                <a:latin typeface="+mn-lt"/>
              </a:rPr>
              <a:t>2025 YILINDA GERÇEKLEŞTİRİLECEK ÇEVRE EĞİTİM ETKİNLİKLERİ</a:t>
            </a:r>
          </a:p>
        </p:txBody>
      </p:sp>
      <p:sp>
        <p:nvSpPr>
          <p:cNvPr id="45059" name="10 Metin kutusu"/>
          <p:cNvSpPr txBox="1">
            <a:spLocks noChangeArrowheads="1"/>
          </p:cNvSpPr>
          <p:nvPr/>
        </p:nvSpPr>
        <p:spPr bwMode="auto">
          <a:xfrm>
            <a:off x="4038600" y="5934075"/>
            <a:ext cx="51355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 b="1">
                <a:latin typeface="Arial" charset="0"/>
              </a:rPr>
              <a:t>ETKİNLİKLERİN HİTAP ETTİĞİ BÖLGE:</a:t>
            </a:r>
            <a:r>
              <a:rPr lang="tr-TR" altLang="tr-TR" sz="1000">
                <a:latin typeface="Arial" charset="0"/>
              </a:rPr>
              <a:t> </a:t>
            </a:r>
            <a:r>
              <a:rPr lang="tr-TR" altLang="tr-TR" sz="1200">
                <a:latin typeface="Arial" charset="0"/>
              </a:rPr>
              <a:t>Belek Turizm Merkezi</a:t>
            </a:r>
            <a:r>
              <a:rPr lang="tr-TR" altLang="tr-TR" sz="1000">
                <a:latin typeface="Arial" charset="0"/>
              </a:rPr>
              <a:t> </a:t>
            </a:r>
            <a:endParaRPr lang="tr-TR" altLang="tr-TR" sz="1000" b="1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>
                <a:latin typeface="Arial" charset="0"/>
              </a:rPr>
              <a:t>( REGION OF ACTIVITES )</a:t>
            </a:r>
            <a:endParaRPr lang="tr-TR" altLang="tr-TR" sz="8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 b="1">
                <a:latin typeface="Arial" charset="0"/>
              </a:rPr>
              <a:t> </a:t>
            </a:r>
            <a:endParaRPr lang="tr-TR" altLang="tr-TR" sz="10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 b="1">
                <a:latin typeface="Arial" charset="0"/>
              </a:rPr>
              <a:t>ETKİNLİKLERİ ORGANİZE EDEN BELEDİYE-DERNEK VEYA İŞLETME</a:t>
            </a:r>
            <a:r>
              <a:rPr lang="tr-TR" altLang="tr-TR" sz="1000">
                <a:latin typeface="Arial" charset="0"/>
              </a:rPr>
              <a:t> </a:t>
            </a:r>
            <a:r>
              <a:rPr lang="tr-TR" altLang="tr-TR" sz="1000" b="1">
                <a:latin typeface="Arial" charset="0"/>
              </a:rPr>
              <a:t>: </a:t>
            </a:r>
            <a:r>
              <a:rPr lang="tr-TR" altLang="tr-TR" sz="1200" b="1">
                <a:latin typeface="Arial" charset="0"/>
              </a:rPr>
              <a:t>Betuyab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>
                <a:latin typeface="Arial" charset="0"/>
              </a:rPr>
              <a:t>( ACTIVITIES ORGANIZED BY )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59820"/>
              </p:ext>
            </p:extLst>
          </p:nvPr>
        </p:nvGraphicFramePr>
        <p:xfrm>
          <a:off x="195263" y="584200"/>
          <a:ext cx="8763000" cy="5346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8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1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24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8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24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93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8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ETKİNLİK ADI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/ KATEGORİSİ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HEDEF GRUP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ETKİNLİK AMACI VE İÇERİĞİ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TARİH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ACTIVITY NAME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/ CATEGORY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TARGET GROUP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ACTIVITY NAME AND CONTENT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DATE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0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Deniz Kaplumbağaları Hakkında Bilgilendirme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/ Toplantı ve Seminer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Turistik tesis yöneticileri ve personeli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Nesli tehlike altındaki canlıların korunması gereği ve yöntemleri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10/06/2025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Briefing About the Sea Turtles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/ Meeting and Seminar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Tourism facility managers and personnel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The need and methods for protecting endangered species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10/06/2025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Çevre ve İnsan Fotoğraf Sergisi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/ Sergi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Yöre halkı, öğrenciler ve diğer ülke halkları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Çevremizdeki bitki, kuş ve diğer canlıların korunması ve tanıtılması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15/08/2025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Environment and Man Photography Exhibition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/ Exhibition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Local people, students, foreign communities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Conservation and introduction of plants, birds and other species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15/08/2025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9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Deniz Kaplumbağaları İzleme ve Koruma Projesi </a:t>
                      </a:r>
                      <a:br>
                        <a:rPr lang="tr-TR" sz="1100" dirty="0">
                          <a:effectLst/>
                        </a:rPr>
                      </a:br>
                      <a:r>
                        <a:rPr lang="tr-TR" sz="1100" dirty="0">
                          <a:effectLst/>
                        </a:rPr>
                        <a:t>/ Proje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Ulusal ve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uluslararası doğa gönüllüleri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Nesli tehlike altındaki canlıların korunması gereği ve yöntemleri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01/06/2025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- 30/09/2025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Monitoring and Conservation of Sea Turtles</a:t>
                      </a:r>
                      <a:endParaRPr lang="tr-TR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/ Project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National and international nature volunteers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The need and methods for protecting endangered species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01/06/2025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- 30/09/2025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7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Temiz Çevre Kampanyası</a:t>
                      </a:r>
                      <a:br>
                        <a:rPr lang="tr-TR" sz="1100" dirty="0">
                          <a:effectLst/>
                        </a:rPr>
                      </a:br>
                      <a:r>
                        <a:rPr lang="tr-TR" sz="1100" dirty="0">
                          <a:effectLst/>
                        </a:rPr>
                        <a:t>/ Çevresel Etkinlik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Yöre halkı, turistik tesis çalışanları ve gönüllüler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Temiz çevre için bilinçlendirme ve ortak hareket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Sezon boyunca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4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Clean Environment Campaign 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/ Environmental Activity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Local people, tourism facility and volunteers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Raising awareness for a clean environment and collaboration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Throughout the season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0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Çevre Koruma ve Bilgilendirme Projesi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/ Basılı Belge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Yöre halkı ve diğer ülke halkları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Çevremizdeki bitki, kuş ve diğer canlıların korunması ve tanıtılması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Sezon boyunca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5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Environmental Conservation and Information Project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/ Printed Document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Local people and foreign communities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Conservation and introduction of plants, birds and other species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Throughout the season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59640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309</Words>
  <Application>Microsoft Office PowerPoint</Application>
  <PresentationFormat>Ekran Gösterisi (4:3)</PresentationFormat>
  <Paragraphs>70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Engin PEK</dc:creator>
  <cp:lastModifiedBy>Marka Yonetim</cp:lastModifiedBy>
  <cp:revision>5</cp:revision>
  <dcterms:created xsi:type="dcterms:W3CDTF">2021-04-29T09:04:24Z</dcterms:created>
  <dcterms:modified xsi:type="dcterms:W3CDTF">2024-11-07T08:00:20Z</dcterms:modified>
</cp:coreProperties>
</file>