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335" r:id="rId3"/>
    <p:sldId id="388" r:id="rId4"/>
    <p:sldId id="338" r:id="rId5"/>
    <p:sldId id="340" r:id="rId6"/>
    <p:sldId id="344" r:id="rId7"/>
    <p:sldId id="342" r:id="rId8"/>
    <p:sldId id="347" r:id="rId9"/>
    <p:sldId id="348" r:id="rId10"/>
    <p:sldId id="349" r:id="rId11"/>
    <p:sldId id="350" r:id="rId12"/>
    <p:sldId id="351" r:id="rId13"/>
    <p:sldId id="352" r:id="rId14"/>
    <p:sldId id="353" r:id="rId15"/>
    <p:sldId id="354" r:id="rId16"/>
    <p:sldId id="387" r:id="rId17"/>
    <p:sldId id="356" r:id="rId18"/>
    <p:sldId id="357" r:id="rId19"/>
    <p:sldId id="358" r:id="rId20"/>
    <p:sldId id="359" r:id="rId21"/>
    <p:sldId id="366" r:id="rId22"/>
    <p:sldId id="360" r:id="rId23"/>
    <p:sldId id="361" r:id="rId24"/>
    <p:sldId id="362" r:id="rId25"/>
    <p:sldId id="365" r:id="rId26"/>
    <p:sldId id="363" r:id="rId27"/>
    <p:sldId id="364" r:id="rId28"/>
    <p:sldId id="367" r:id="rId29"/>
    <p:sldId id="370" r:id="rId30"/>
    <p:sldId id="371" r:id="rId31"/>
    <p:sldId id="373" r:id="rId32"/>
    <p:sldId id="374" r:id="rId33"/>
    <p:sldId id="375" r:id="rId34"/>
    <p:sldId id="376" r:id="rId35"/>
    <p:sldId id="389" r:id="rId36"/>
    <p:sldId id="377" r:id="rId37"/>
    <p:sldId id="378" r:id="rId38"/>
    <p:sldId id="379" r:id="rId39"/>
    <p:sldId id="381" r:id="rId40"/>
    <p:sldId id="382" r:id="rId41"/>
    <p:sldId id="383" r:id="rId42"/>
    <p:sldId id="384" r:id="rId43"/>
    <p:sldId id="385" r:id="rId44"/>
    <p:sldId id="386" r:id="rId45"/>
    <p:sldId id="316" r:id="rId46"/>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0000"/>
    <a:srgbClr val="00CCFF"/>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5620" autoAdjust="0"/>
    <p:restoredTop sz="94617" autoAdjust="0"/>
  </p:normalViewPr>
  <p:slideViewPr>
    <p:cSldViewPr>
      <p:cViewPr>
        <p:scale>
          <a:sx n="64" d="100"/>
          <a:sy n="64" d="100"/>
        </p:scale>
        <p:origin x="-1230"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Line 2"/>
          <p:cNvSpPr>
            <a:spLocks noChangeShapeType="1"/>
          </p:cNvSpPr>
          <p:nvPr/>
        </p:nvSpPr>
        <p:spPr bwMode="auto">
          <a:xfrm>
            <a:off x="7315200" y="1066800"/>
            <a:ext cx="0" cy="4495800"/>
          </a:xfrm>
          <a:prstGeom prst="line">
            <a:avLst/>
          </a:prstGeom>
          <a:noFill/>
          <a:ln w="9525">
            <a:solidFill>
              <a:schemeClr val="tx1"/>
            </a:solidFill>
            <a:round/>
            <a:headEnd/>
            <a:tailEnd/>
          </a:ln>
          <a:effectLst/>
        </p:spPr>
        <p:txBody>
          <a:bodyPr/>
          <a:lstStyle/>
          <a:p>
            <a:pPr>
              <a:defRPr/>
            </a:pPr>
            <a:endParaRPr lang="tr-TR"/>
          </a:p>
        </p:txBody>
      </p:sp>
      <p:grpSp>
        <p:nvGrpSpPr>
          <p:cNvPr id="5" name="Group 8"/>
          <p:cNvGrpSpPr>
            <a:grpSpLocks/>
          </p:cNvGrpSpPr>
          <p:nvPr/>
        </p:nvGrpSpPr>
        <p:grpSpPr bwMode="auto">
          <a:xfrm>
            <a:off x="7493000" y="2992438"/>
            <a:ext cx="1338263" cy="2189162"/>
            <a:chOff x="4704" y="1885"/>
            <a:chExt cx="843" cy="1379"/>
          </a:xfrm>
        </p:grpSpPr>
        <p:sp>
          <p:nvSpPr>
            <p:cNvPr id="6" name="Oval 9"/>
            <p:cNvSpPr>
              <a:spLocks noChangeArrowheads="1"/>
            </p:cNvSpPr>
            <p:nvPr/>
          </p:nvSpPr>
          <p:spPr bwMode="auto">
            <a:xfrm>
              <a:off x="4704" y="1885"/>
              <a:ext cx="127" cy="127"/>
            </a:xfrm>
            <a:prstGeom prst="ellipse">
              <a:avLst/>
            </a:prstGeom>
            <a:solidFill>
              <a:schemeClr val="tx2"/>
            </a:solidFill>
            <a:ln w="9525">
              <a:noFill/>
              <a:round/>
              <a:headEnd/>
              <a:tailEnd/>
            </a:ln>
            <a:effectLst/>
          </p:spPr>
          <p:txBody>
            <a:bodyPr wrap="none" anchor="ctr"/>
            <a:lstStyle/>
            <a:p>
              <a:pPr>
                <a:defRPr/>
              </a:pPr>
              <a:endParaRPr lang="tr-TR"/>
            </a:p>
          </p:txBody>
        </p:sp>
        <p:sp>
          <p:nvSpPr>
            <p:cNvPr id="7" name="Oval 10"/>
            <p:cNvSpPr>
              <a:spLocks noChangeArrowheads="1"/>
            </p:cNvSpPr>
            <p:nvPr/>
          </p:nvSpPr>
          <p:spPr bwMode="auto">
            <a:xfrm>
              <a:off x="4883" y="1885"/>
              <a:ext cx="127" cy="127"/>
            </a:xfrm>
            <a:prstGeom prst="ellipse">
              <a:avLst/>
            </a:prstGeom>
            <a:solidFill>
              <a:schemeClr val="tx2"/>
            </a:solidFill>
            <a:ln w="9525">
              <a:noFill/>
              <a:round/>
              <a:headEnd/>
              <a:tailEnd/>
            </a:ln>
            <a:effectLst/>
          </p:spPr>
          <p:txBody>
            <a:bodyPr wrap="none" anchor="ctr"/>
            <a:lstStyle/>
            <a:p>
              <a:pPr>
                <a:defRPr/>
              </a:pPr>
              <a:endParaRPr lang="tr-TR"/>
            </a:p>
          </p:txBody>
        </p:sp>
        <p:sp>
          <p:nvSpPr>
            <p:cNvPr id="8" name="Oval 11"/>
            <p:cNvSpPr>
              <a:spLocks noChangeArrowheads="1"/>
            </p:cNvSpPr>
            <p:nvPr/>
          </p:nvSpPr>
          <p:spPr bwMode="auto">
            <a:xfrm>
              <a:off x="5062" y="1885"/>
              <a:ext cx="127" cy="127"/>
            </a:xfrm>
            <a:prstGeom prst="ellipse">
              <a:avLst/>
            </a:prstGeom>
            <a:solidFill>
              <a:schemeClr val="tx2"/>
            </a:solidFill>
            <a:ln w="9525">
              <a:noFill/>
              <a:round/>
              <a:headEnd/>
              <a:tailEnd/>
            </a:ln>
            <a:effectLst/>
          </p:spPr>
          <p:txBody>
            <a:bodyPr wrap="none" anchor="ctr"/>
            <a:lstStyle/>
            <a:p>
              <a:pPr>
                <a:defRPr/>
              </a:pPr>
              <a:endParaRPr lang="tr-TR"/>
            </a:p>
          </p:txBody>
        </p:sp>
        <p:sp>
          <p:nvSpPr>
            <p:cNvPr id="9" name="Oval 12"/>
            <p:cNvSpPr>
              <a:spLocks noChangeArrowheads="1"/>
            </p:cNvSpPr>
            <p:nvPr/>
          </p:nvSpPr>
          <p:spPr bwMode="auto">
            <a:xfrm>
              <a:off x="4704" y="2064"/>
              <a:ext cx="127" cy="127"/>
            </a:xfrm>
            <a:prstGeom prst="ellipse">
              <a:avLst/>
            </a:prstGeom>
            <a:solidFill>
              <a:schemeClr val="tx2"/>
            </a:solidFill>
            <a:ln w="9525">
              <a:noFill/>
              <a:round/>
              <a:headEnd/>
              <a:tailEnd/>
            </a:ln>
            <a:effectLst/>
          </p:spPr>
          <p:txBody>
            <a:bodyPr wrap="none" anchor="ctr"/>
            <a:lstStyle/>
            <a:p>
              <a:pPr>
                <a:defRPr/>
              </a:pPr>
              <a:endParaRPr lang="tr-TR"/>
            </a:p>
          </p:txBody>
        </p:sp>
        <p:sp>
          <p:nvSpPr>
            <p:cNvPr id="10" name="Oval 13"/>
            <p:cNvSpPr>
              <a:spLocks noChangeArrowheads="1"/>
            </p:cNvSpPr>
            <p:nvPr/>
          </p:nvSpPr>
          <p:spPr bwMode="auto">
            <a:xfrm>
              <a:off x="4883" y="2064"/>
              <a:ext cx="127" cy="127"/>
            </a:xfrm>
            <a:prstGeom prst="ellipse">
              <a:avLst/>
            </a:prstGeom>
            <a:solidFill>
              <a:schemeClr val="tx2"/>
            </a:solidFill>
            <a:ln w="9525">
              <a:noFill/>
              <a:round/>
              <a:headEnd/>
              <a:tailEnd/>
            </a:ln>
            <a:effectLst/>
          </p:spPr>
          <p:txBody>
            <a:bodyPr wrap="none" anchor="ctr"/>
            <a:lstStyle/>
            <a:p>
              <a:pPr>
                <a:defRPr/>
              </a:pPr>
              <a:endParaRPr lang="tr-TR"/>
            </a:p>
          </p:txBody>
        </p:sp>
        <p:sp>
          <p:nvSpPr>
            <p:cNvPr id="11" name="Oval 14"/>
            <p:cNvSpPr>
              <a:spLocks noChangeArrowheads="1"/>
            </p:cNvSpPr>
            <p:nvPr/>
          </p:nvSpPr>
          <p:spPr bwMode="auto">
            <a:xfrm>
              <a:off x="5062" y="2064"/>
              <a:ext cx="127" cy="127"/>
            </a:xfrm>
            <a:prstGeom prst="ellipse">
              <a:avLst/>
            </a:prstGeom>
            <a:solidFill>
              <a:schemeClr val="tx2"/>
            </a:solidFill>
            <a:ln w="9525">
              <a:noFill/>
              <a:round/>
              <a:headEnd/>
              <a:tailEnd/>
            </a:ln>
            <a:effectLst/>
          </p:spPr>
          <p:txBody>
            <a:bodyPr wrap="none" anchor="ctr"/>
            <a:lstStyle/>
            <a:p>
              <a:pPr>
                <a:defRPr/>
              </a:pPr>
              <a:endParaRPr lang="tr-TR"/>
            </a:p>
          </p:txBody>
        </p:sp>
        <p:sp>
          <p:nvSpPr>
            <p:cNvPr id="12" name="Oval 15"/>
            <p:cNvSpPr>
              <a:spLocks noChangeArrowheads="1"/>
            </p:cNvSpPr>
            <p:nvPr/>
          </p:nvSpPr>
          <p:spPr bwMode="auto">
            <a:xfrm>
              <a:off x="5241" y="2064"/>
              <a:ext cx="127" cy="127"/>
            </a:xfrm>
            <a:prstGeom prst="ellipse">
              <a:avLst/>
            </a:prstGeom>
            <a:solidFill>
              <a:schemeClr val="accent2"/>
            </a:solidFill>
            <a:ln w="9525">
              <a:noFill/>
              <a:round/>
              <a:headEnd/>
              <a:tailEnd/>
            </a:ln>
            <a:effectLst/>
          </p:spPr>
          <p:txBody>
            <a:bodyPr wrap="none" anchor="ctr"/>
            <a:lstStyle/>
            <a:p>
              <a:pPr>
                <a:defRPr/>
              </a:pPr>
              <a:endParaRPr lang="tr-TR"/>
            </a:p>
          </p:txBody>
        </p:sp>
        <p:sp>
          <p:nvSpPr>
            <p:cNvPr id="13" name="Oval 16"/>
            <p:cNvSpPr>
              <a:spLocks noChangeArrowheads="1"/>
            </p:cNvSpPr>
            <p:nvPr/>
          </p:nvSpPr>
          <p:spPr bwMode="auto">
            <a:xfrm>
              <a:off x="4704" y="2243"/>
              <a:ext cx="127" cy="127"/>
            </a:xfrm>
            <a:prstGeom prst="ellipse">
              <a:avLst/>
            </a:prstGeom>
            <a:solidFill>
              <a:schemeClr val="tx2"/>
            </a:solidFill>
            <a:ln w="9525">
              <a:noFill/>
              <a:round/>
              <a:headEnd/>
              <a:tailEnd/>
            </a:ln>
            <a:effectLst/>
          </p:spPr>
          <p:txBody>
            <a:bodyPr wrap="none" anchor="ctr"/>
            <a:lstStyle/>
            <a:p>
              <a:pPr>
                <a:defRPr/>
              </a:pPr>
              <a:endParaRPr lang="tr-TR"/>
            </a:p>
          </p:txBody>
        </p:sp>
        <p:sp>
          <p:nvSpPr>
            <p:cNvPr id="14" name="Oval 17"/>
            <p:cNvSpPr>
              <a:spLocks noChangeArrowheads="1"/>
            </p:cNvSpPr>
            <p:nvPr/>
          </p:nvSpPr>
          <p:spPr bwMode="auto">
            <a:xfrm>
              <a:off x="4883" y="2243"/>
              <a:ext cx="127" cy="127"/>
            </a:xfrm>
            <a:prstGeom prst="ellipse">
              <a:avLst/>
            </a:prstGeom>
            <a:solidFill>
              <a:schemeClr val="tx2"/>
            </a:solidFill>
            <a:ln w="9525">
              <a:noFill/>
              <a:round/>
              <a:headEnd/>
              <a:tailEnd/>
            </a:ln>
            <a:effectLst/>
          </p:spPr>
          <p:txBody>
            <a:bodyPr wrap="none" anchor="ctr"/>
            <a:lstStyle/>
            <a:p>
              <a:pPr>
                <a:defRPr/>
              </a:pPr>
              <a:endParaRPr lang="tr-TR"/>
            </a:p>
          </p:txBody>
        </p:sp>
        <p:sp>
          <p:nvSpPr>
            <p:cNvPr id="15" name="Oval 18"/>
            <p:cNvSpPr>
              <a:spLocks noChangeArrowheads="1"/>
            </p:cNvSpPr>
            <p:nvPr/>
          </p:nvSpPr>
          <p:spPr bwMode="auto">
            <a:xfrm>
              <a:off x="5062" y="2243"/>
              <a:ext cx="127" cy="127"/>
            </a:xfrm>
            <a:prstGeom prst="ellipse">
              <a:avLst/>
            </a:prstGeom>
            <a:solidFill>
              <a:schemeClr val="accent2"/>
            </a:solidFill>
            <a:ln w="9525">
              <a:noFill/>
              <a:round/>
              <a:headEnd/>
              <a:tailEnd/>
            </a:ln>
            <a:effectLst/>
          </p:spPr>
          <p:txBody>
            <a:bodyPr wrap="none" anchor="ctr"/>
            <a:lstStyle/>
            <a:p>
              <a:pPr>
                <a:defRPr/>
              </a:pPr>
              <a:endParaRPr lang="tr-TR"/>
            </a:p>
          </p:txBody>
        </p:sp>
        <p:sp>
          <p:nvSpPr>
            <p:cNvPr id="16" name="Oval 19"/>
            <p:cNvSpPr>
              <a:spLocks noChangeArrowheads="1"/>
            </p:cNvSpPr>
            <p:nvPr/>
          </p:nvSpPr>
          <p:spPr bwMode="auto">
            <a:xfrm>
              <a:off x="5241" y="2243"/>
              <a:ext cx="127" cy="127"/>
            </a:xfrm>
            <a:prstGeom prst="ellipse">
              <a:avLst/>
            </a:prstGeom>
            <a:solidFill>
              <a:schemeClr val="accent2"/>
            </a:solidFill>
            <a:ln w="9525">
              <a:noFill/>
              <a:round/>
              <a:headEnd/>
              <a:tailEnd/>
            </a:ln>
            <a:effectLst/>
          </p:spPr>
          <p:txBody>
            <a:bodyPr wrap="none" anchor="ctr"/>
            <a:lstStyle/>
            <a:p>
              <a:pPr>
                <a:defRPr/>
              </a:pPr>
              <a:endParaRPr lang="tr-TR"/>
            </a:p>
          </p:txBody>
        </p:sp>
        <p:sp>
          <p:nvSpPr>
            <p:cNvPr id="17" name="Oval 20"/>
            <p:cNvSpPr>
              <a:spLocks noChangeArrowheads="1"/>
            </p:cNvSpPr>
            <p:nvPr/>
          </p:nvSpPr>
          <p:spPr bwMode="auto">
            <a:xfrm>
              <a:off x="5420" y="2243"/>
              <a:ext cx="127" cy="127"/>
            </a:xfrm>
            <a:prstGeom prst="ellipse">
              <a:avLst/>
            </a:prstGeom>
            <a:solidFill>
              <a:schemeClr val="accent1"/>
            </a:solidFill>
            <a:ln w="9525">
              <a:noFill/>
              <a:round/>
              <a:headEnd/>
              <a:tailEnd/>
            </a:ln>
            <a:effectLst/>
          </p:spPr>
          <p:txBody>
            <a:bodyPr wrap="none" anchor="ctr"/>
            <a:lstStyle/>
            <a:p>
              <a:pPr>
                <a:defRPr/>
              </a:pPr>
              <a:endParaRPr lang="tr-TR"/>
            </a:p>
          </p:txBody>
        </p:sp>
        <p:sp>
          <p:nvSpPr>
            <p:cNvPr id="18" name="Oval 21"/>
            <p:cNvSpPr>
              <a:spLocks noChangeArrowheads="1"/>
            </p:cNvSpPr>
            <p:nvPr/>
          </p:nvSpPr>
          <p:spPr bwMode="auto">
            <a:xfrm>
              <a:off x="4704" y="2421"/>
              <a:ext cx="127" cy="128"/>
            </a:xfrm>
            <a:prstGeom prst="ellipse">
              <a:avLst/>
            </a:prstGeom>
            <a:solidFill>
              <a:schemeClr val="tx2"/>
            </a:solidFill>
            <a:ln w="9525">
              <a:noFill/>
              <a:round/>
              <a:headEnd/>
              <a:tailEnd/>
            </a:ln>
            <a:effectLst/>
          </p:spPr>
          <p:txBody>
            <a:bodyPr wrap="none" anchor="ctr"/>
            <a:lstStyle/>
            <a:p>
              <a:pPr>
                <a:defRPr/>
              </a:pPr>
              <a:endParaRPr lang="tr-TR"/>
            </a:p>
          </p:txBody>
        </p:sp>
        <p:sp>
          <p:nvSpPr>
            <p:cNvPr id="19" name="Oval 22"/>
            <p:cNvSpPr>
              <a:spLocks noChangeArrowheads="1"/>
            </p:cNvSpPr>
            <p:nvPr/>
          </p:nvSpPr>
          <p:spPr bwMode="auto">
            <a:xfrm>
              <a:off x="4883" y="2421"/>
              <a:ext cx="127" cy="128"/>
            </a:xfrm>
            <a:prstGeom prst="ellipse">
              <a:avLst/>
            </a:prstGeom>
            <a:solidFill>
              <a:schemeClr val="accent2"/>
            </a:solidFill>
            <a:ln w="9525">
              <a:noFill/>
              <a:round/>
              <a:headEnd/>
              <a:tailEnd/>
            </a:ln>
            <a:effectLst/>
          </p:spPr>
          <p:txBody>
            <a:bodyPr wrap="none" anchor="ctr"/>
            <a:lstStyle/>
            <a:p>
              <a:pPr>
                <a:defRPr/>
              </a:pPr>
              <a:endParaRPr lang="tr-TR"/>
            </a:p>
          </p:txBody>
        </p:sp>
        <p:sp>
          <p:nvSpPr>
            <p:cNvPr id="20" name="Oval 23"/>
            <p:cNvSpPr>
              <a:spLocks noChangeArrowheads="1"/>
            </p:cNvSpPr>
            <p:nvPr/>
          </p:nvSpPr>
          <p:spPr bwMode="auto">
            <a:xfrm>
              <a:off x="5062" y="2421"/>
              <a:ext cx="127" cy="128"/>
            </a:xfrm>
            <a:prstGeom prst="ellipse">
              <a:avLst/>
            </a:prstGeom>
            <a:solidFill>
              <a:schemeClr val="accent2"/>
            </a:solidFill>
            <a:ln w="9525">
              <a:noFill/>
              <a:round/>
              <a:headEnd/>
              <a:tailEnd/>
            </a:ln>
            <a:effectLst/>
          </p:spPr>
          <p:txBody>
            <a:bodyPr wrap="none" anchor="ctr"/>
            <a:lstStyle/>
            <a:p>
              <a:pPr>
                <a:defRPr/>
              </a:pPr>
              <a:endParaRPr lang="tr-TR"/>
            </a:p>
          </p:txBody>
        </p:sp>
        <p:sp>
          <p:nvSpPr>
            <p:cNvPr id="21" name="Oval 24"/>
            <p:cNvSpPr>
              <a:spLocks noChangeArrowheads="1"/>
            </p:cNvSpPr>
            <p:nvPr/>
          </p:nvSpPr>
          <p:spPr bwMode="auto">
            <a:xfrm>
              <a:off x="5241" y="2421"/>
              <a:ext cx="127" cy="128"/>
            </a:xfrm>
            <a:prstGeom prst="ellipse">
              <a:avLst/>
            </a:prstGeom>
            <a:solidFill>
              <a:schemeClr val="accent1"/>
            </a:solidFill>
            <a:ln w="9525">
              <a:noFill/>
              <a:round/>
              <a:headEnd/>
              <a:tailEnd/>
            </a:ln>
            <a:effectLst/>
          </p:spPr>
          <p:txBody>
            <a:bodyPr wrap="none" anchor="ctr"/>
            <a:lstStyle/>
            <a:p>
              <a:pPr>
                <a:defRPr/>
              </a:pPr>
              <a:endParaRPr lang="tr-TR"/>
            </a:p>
          </p:txBody>
        </p:sp>
        <p:sp>
          <p:nvSpPr>
            <p:cNvPr id="22" name="Oval 25"/>
            <p:cNvSpPr>
              <a:spLocks noChangeArrowheads="1"/>
            </p:cNvSpPr>
            <p:nvPr/>
          </p:nvSpPr>
          <p:spPr bwMode="auto">
            <a:xfrm>
              <a:off x="4704" y="2600"/>
              <a:ext cx="127" cy="128"/>
            </a:xfrm>
            <a:prstGeom prst="ellipse">
              <a:avLst/>
            </a:prstGeom>
            <a:solidFill>
              <a:schemeClr val="accent2"/>
            </a:solidFill>
            <a:ln w="9525">
              <a:noFill/>
              <a:round/>
              <a:headEnd/>
              <a:tailEnd/>
            </a:ln>
            <a:effectLst/>
          </p:spPr>
          <p:txBody>
            <a:bodyPr wrap="none" anchor="ctr"/>
            <a:lstStyle/>
            <a:p>
              <a:pPr>
                <a:defRPr/>
              </a:pPr>
              <a:endParaRPr lang="tr-TR"/>
            </a:p>
          </p:txBody>
        </p:sp>
        <p:sp>
          <p:nvSpPr>
            <p:cNvPr id="23" name="Oval 26"/>
            <p:cNvSpPr>
              <a:spLocks noChangeArrowheads="1"/>
            </p:cNvSpPr>
            <p:nvPr/>
          </p:nvSpPr>
          <p:spPr bwMode="auto">
            <a:xfrm>
              <a:off x="4883" y="2600"/>
              <a:ext cx="127" cy="128"/>
            </a:xfrm>
            <a:prstGeom prst="ellipse">
              <a:avLst/>
            </a:prstGeom>
            <a:solidFill>
              <a:schemeClr val="accent2"/>
            </a:solidFill>
            <a:ln w="9525">
              <a:noFill/>
              <a:round/>
              <a:headEnd/>
              <a:tailEnd/>
            </a:ln>
            <a:effectLst/>
          </p:spPr>
          <p:txBody>
            <a:bodyPr wrap="none" anchor="ctr"/>
            <a:lstStyle/>
            <a:p>
              <a:pPr>
                <a:defRPr/>
              </a:pPr>
              <a:endParaRPr lang="tr-TR"/>
            </a:p>
          </p:txBody>
        </p:sp>
        <p:sp>
          <p:nvSpPr>
            <p:cNvPr id="24" name="Oval 27"/>
            <p:cNvSpPr>
              <a:spLocks noChangeArrowheads="1"/>
            </p:cNvSpPr>
            <p:nvPr/>
          </p:nvSpPr>
          <p:spPr bwMode="auto">
            <a:xfrm>
              <a:off x="5062" y="2600"/>
              <a:ext cx="127" cy="128"/>
            </a:xfrm>
            <a:prstGeom prst="ellipse">
              <a:avLst/>
            </a:prstGeom>
            <a:solidFill>
              <a:schemeClr val="accent1"/>
            </a:solidFill>
            <a:ln w="9525">
              <a:noFill/>
              <a:round/>
              <a:headEnd/>
              <a:tailEnd/>
            </a:ln>
            <a:effectLst/>
          </p:spPr>
          <p:txBody>
            <a:bodyPr wrap="none" anchor="ctr"/>
            <a:lstStyle/>
            <a:p>
              <a:pPr>
                <a:defRPr/>
              </a:pPr>
              <a:endParaRPr lang="tr-TR"/>
            </a:p>
          </p:txBody>
        </p:sp>
        <p:sp>
          <p:nvSpPr>
            <p:cNvPr id="25" name="Oval 28"/>
            <p:cNvSpPr>
              <a:spLocks noChangeArrowheads="1"/>
            </p:cNvSpPr>
            <p:nvPr/>
          </p:nvSpPr>
          <p:spPr bwMode="auto">
            <a:xfrm>
              <a:off x="5241" y="2600"/>
              <a:ext cx="127" cy="128"/>
            </a:xfrm>
            <a:prstGeom prst="ellipse">
              <a:avLst/>
            </a:prstGeom>
            <a:solidFill>
              <a:schemeClr val="accent1"/>
            </a:solidFill>
            <a:ln w="9525">
              <a:noFill/>
              <a:round/>
              <a:headEnd/>
              <a:tailEnd/>
            </a:ln>
            <a:effectLst/>
          </p:spPr>
          <p:txBody>
            <a:bodyPr wrap="none" anchor="ctr"/>
            <a:lstStyle/>
            <a:p>
              <a:pPr>
                <a:defRPr/>
              </a:pPr>
              <a:endParaRPr lang="tr-TR"/>
            </a:p>
          </p:txBody>
        </p:sp>
        <p:sp>
          <p:nvSpPr>
            <p:cNvPr id="26" name="Oval 29"/>
            <p:cNvSpPr>
              <a:spLocks noChangeArrowheads="1"/>
            </p:cNvSpPr>
            <p:nvPr/>
          </p:nvSpPr>
          <p:spPr bwMode="auto">
            <a:xfrm>
              <a:off x="5420" y="2600"/>
              <a:ext cx="127" cy="128"/>
            </a:xfrm>
            <a:prstGeom prst="ellipse">
              <a:avLst/>
            </a:prstGeom>
            <a:solidFill>
              <a:schemeClr val="folHlink"/>
            </a:solidFill>
            <a:ln w="9525">
              <a:noFill/>
              <a:round/>
              <a:headEnd/>
              <a:tailEnd/>
            </a:ln>
            <a:effectLst/>
          </p:spPr>
          <p:txBody>
            <a:bodyPr wrap="none" anchor="ctr"/>
            <a:lstStyle/>
            <a:p>
              <a:pPr>
                <a:defRPr/>
              </a:pPr>
              <a:endParaRPr lang="tr-TR"/>
            </a:p>
          </p:txBody>
        </p:sp>
        <p:sp>
          <p:nvSpPr>
            <p:cNvPr id="27" name="Oval 30"/>
            <p:cNvSpPr>
              <a:spLocks noChangeArrowheads="1"/>
            </p:cNvSpPr>
            <p:nvPr/>
          </p:nvSpPr>
          <p:spPr bwMode="auto">
            <a:xfrm>
              <a:off x="4704" y="2779"/>
              <a:ext cx="127" cy="127"/>
            </a:xfrm>
            <a:prstGeom prst="ellipse">
              <a:avLst/>
            </a:prstGeom>
            <a:solidFill>
              <a:schemeClr val="accent2"/>
            </a:solidFill>
            <a:ln w="9525">
              <a:noFill/>
              <a:round/>
              <a:headEnd/>
              <a:tailEnd/>
            </a:ln>
            <a:effectLst/>
          </p:spPr>
          <p:txBody>
            <a:bodyPr wrap="none" anchor="ctr"/>
            <a:lstStyle/>
            <a:p>
              <a:pPr>
                <a:defRPr/>
              </a:pPr>
              <a:endParaRPr lang="tr-TR"/>
            </a:p>
          </p:txBody>
        </p:sp>
        <p:sp>
          <p:nvSpPr>
            <p:cNvPr id="28" name="Oval 31"/>
            <p:cNvSpPr>
              <a:spLocks noChangeArrowheads="1"/>
            </p:cNvSpPr>
            <p:nvPr/>
          </p:nvSpPr>
          <p:spPr bwMode="auto">
            <a:xfrm>
              <a:off x="4883" y="2779"/>
              <a:ext cx="127" cy="127"/>
            </a:xfrm>
            <a:prstGeom prst="ellipse">
              <a:avLst/>
            </a:prstGeom>
            <a:solidFill>
              <a:schemeClr val="accent1"/>
            </a:solidFill>
            <a:ln w="9525">
              <a:noFill/>
              <a:round/>
              <a:headEnd/>
              <a:tailEnd/>
            </a:ln>
            <a:effectLst/>
          </p:spPr>
          <p:txBody>
            <a:bodyPr wrap="none" anchor="ctr"/>
            <a:lstStyle/>
            <a:p>
              <a:pPr>
                <a:defRPr/>
              </a:pPr>
              <a:endParaRPr lang="tr-TR"/>
            </a:p>
          </p:txBody>
        </p:sp>
        <p:sp>
          <p:nvSpPr>
            <p:cNvPr id="29" name="Oval 32"/>
            <p:cNvSpPr>
              <a:spLocks noChangeArrowheads="1"/>
            </p:cNvSpPr>
            <p:nvPr/>
          </p:nvSpPr>
          <p:spPr bwMode="auto">
            <a:xfrm>
              <a:off x="5062" y="2779"/>
              <a:ext cx="127" cy="127"/>
            </a:xfrm>
            <a:prstGeom prst="ellipse">
              <a:avLst/>
            </a:prstGeom>
            <a:solidFill>
              <a:schemeClr val="accent1"/>
            </a:solidFill>
            <a:ln w="9525">
              <a:noFill/>
              <a:round/>
              <a:headEnd/>
              <a:tailEnd/>
            </a:ln>
            <a:effectLst/>
          </p:spPr>
          <p:txBody>
            <a:bodyPr wrap="none" anchor="ctr"/>
            <a:lstStyle/>
            <a:p>
              <a:pPr>
                <a:defRPr/>
              </a:pPr>
              <a:endParaRPr lang="tr-TR"/>
            </a:p>
          </p:txBody>
        </p:sp>
        <p:sp>
          <p:nvSpPr>
            <p:cNvPr id="30" name="Oval 33"/>
            <p:cNvSpPr>
              <a:spLocks noChangeArrowheads="1"/>
            </p:cNvSpPr>
            <p:nvPr/>
          </p:nvSpPr>
          <p:spPr bwMode="auto">
            <a:xfrm>
              <a:off x="5241" y="2779"/>
              <a:ext cx="127" cy="127"/>
            </a:xfrm>
            <a:prstGeom prst="ellipse">
              <a:avLst/>
            </a:prstGeom>
            <a:solidFill>
              <a:schemeClr val="folHlink"/>
            </a:solidFill>
            <a:ln w="9525">
              <a:noFill/>
              <a:round/>
              <a:headEnd/>
              <a:tailEnd/>
            </a:ln>
            <a:effectLst/>
          </p:spPr>
          <p:txBody>
            <a:bodyPr wrap="none" anchor="ctr"/>
            <a:lstStyle/>
            <a:p>
              <a:pPr>
                <a:defRPr/>
              </a:pPr>
              <a:endParaRPr lang="tr-TR"/>
            </a:p>
          </p:txBody>
        </p:sp>
        <p:sp>
          <p:nvSpPr>
            <p:cNvPr id="31" name="Oval 34"/>
            <p:cNvSpPr>
              <a:spLocks noChangeArrowheads="1"/>
            </p:cNvSpPr>
            <p:nvPr/>
          </p:nvSpPr>
          <p:spPr bwMode="auto">
            <a:xfrm>
              <a:off x="4704" y="2958"/>
              <a:ext cx="127" cy="127"/>
            </a:xfrm>
            <a:prstGeom prst="ellipse">
              <a:avLst/>
            </a:prstGeom>
            <a:solidFill>
              <a:schemeClr val="accent1"/>
            </a:solidFill>
            <a:ln w="9525">
              <a:noFill/>
              <a:round/>
              <a:headEnd/>
              <a:tailEnd/>
            </a:ln>
            <a:effectLst/>
          </p:spPr>
          <p:txBody>
            <a:bodyPr wrap="none" anchor="ctr"/>
            <a:lstStyle/>
            <a:p>
              <a:pPr>
                <a:defRPr/>
              </a:pPr>
              <a:endParaRPr lang="tr-TR"/>
            </a:p>
          </p:txBody>
        </p:sp>
        <p:sp>
          <p:nvSpPr>
            <p:cNvPr id="32" name="Oval 35"/>
            <p:cNvSpPr>
              <a:spLocks noChangeArrowheads="1"/>
            </p:cNvSpPr>
            <p:nvPr/>
          </p:nvSpPr>
          <p:spPr bwMode="auto">
            <a:xfrm>
              <a:off x="4883" y="2958"/>
              <a:ext cx="127" cy="127"/>
            </a:xfrm>
            <a:prstGeom prst="ellipse">
              <a:avLst/>
            </a:prstGeom>
            <a:solidFill>
              <a:schemeClr val="accent1"/>
            </a:solidFill>
            <a:ln w="9525">
              <a:noFill/>
              <a:round/>
              <a:headEnd/>
              <a:tailEnd/>
            </a:ln>
            <a:effectLst/>
          </p:spPr>
          <p:txBody>
            <a:bodyPr wrap="none" anchor="ctr"/>
            <a:lstStyle/>
            <a:p>
              <a:pPr>
                <a:defRPr/>
              </a:pPr>
              <a:endParaRPr lang="tr-TR"/>
            </a:p>
          </p:txBody>
        </p:sp>
        <p:sp>
          <p:nvSpPr>
            <p:cNvPr id="33" name="Oval 36"/>
            <p:cNvSpPr>
              <a:spLocks noChangeArrowheads="1"/>
            </p:cNvSpPr>
            <p:nvPr/>
          </p:nvSpPr>
          <p:spPr bwMode="auto">
            <a:xfrm>
              <a:off x="5062" y="2958"/>
              <a:ext cx="127" cy="127"/>
            </a:xfrm>
            <a:prstGeom prst="ellipse">
              <a:avLst/>
            </a:prstGeom>
            <a:solidFill>
              <a:schemeClr val="folHlink"/>
            </a:solidFill>
            <a:ln w="9525">
              <a:noFill/>
              <a:round/>
              <a:headEnd/>
              <a:tailEnd/>
            </a:ln>
            <a:effectLst/>
          </p:spPr>
          <p:txBody>
            <a:bodyPr wrap="none" anchor="ctr"/>
            <a:lstStyle/>
            <a:p>
              <a:pPr>
                <a:defRPr/>
              </a:pPr>
              <a:endParaRPr lang="tr-TR"/>
            </a:p>
          </p:txBody>
        </p:sp>
        <p:sp>
          <p:nvSpPr>
            <p:cNvPr id="34" name="Oval 37"/>
            <p:cNvSpPr>
              <a:spLocks noChangeArrowheads="1"/>
            </p:cNvSpPr>
            <p:nvPr/>
          </p:nvSpPr>
          <p:spPr bwMode="auto">
            <a:xfrm>
              <a:off x="5241" y="2958"/>
              <a:ext cx="127" cy="127"/>
            </a:xfrm>
            <a:prstGeom prst="ellipse">
              <a:avLst/>
            </a:prstGeom>
            <a:solidFill>
              <a:schemeClr val="folHlink"/>
            </a:solidFill>
            <a:ln w="9525">
              <a:noFill/>
              <a:round/>
              <a:headEnd/>
              <a:tailEnd/>
            </a:ln>
            <a:effectLst/>
          </p:spPr>
          <p:txBody>
            <a:bodyPr wrap="none" anchor="ctr"/>
            <a:lstStyle/>
            <a:p>
              <a:pPr>
                <a:defRPr/>
              </a:pPr>
              <a:endParaRPr lang="tr-TR"/>
            </a:p>
          </p:txBody>
        </p:sp>
        <p:sp>
          <p:nvSpPr>
            <p:cNvPr id="35" name="Oval 38"/>
            <p:cNvSpPr>
              <a:spLocks noChangeArrowheads="1"/>
            </p:cNvSpPr>
            <p:nvPr/>
          </p:nvSpPr>
          <p:spPr bwMode="auto">
            <a:xfrm>
              <a:off x="4883" y="3137"/>
              <a:ext cx="127" cy="127"/>
            </a:xfrm>
            <a:prstGeom prst="ellipse">
              <a:avLst/>
            </a:prstGeom>
            <a:solidFill>
              <a:schemeClr val="folHlink"/>
            </a:solidFill>
            <a:ln w="9525">
              <a:noFill/>
              <a:round/>
              <a:headEnd/>
              <a:tailEnd/>
            </a:ln>
            <a:effectLst/>
          </p:spPr>
          <p:txBody>
            <a:bodyPr wrap="none" anchor="ctr"/>
            <a:lstStyle/>
            <a:p>
              <a:pPr>
                <a:defRPr/>
              </a:pPr>
              <a:endParaRPr lang="tr-TR"/>
            </a:p>
          </p:txBody>
        </p:sp>
        <p:sp>
          <p:nvSpPr>
            <p:cNvPr id="36" name="Oval 39"/>
            <p:cNvSpPr>
              <a:spLocks noChangeArrowheads="1"/>
            </p:cNvSpPr>
            <p:nvPr/>
          </p:nvSpPr>
          <p:spPr bwMode="auto">
            <a:xfrm>
              <a:off x="5241" y="3137"/>
              <a:ext cx="127" cy="127"/>
            </a:xfrm>
            <a:prstGeom prst="ellipse">
              <a:avLst/>
            </a:prstGeom>
            <a:solidFill>
              <a:schemeClr val="folHlink"/>
            </a:solidFill>
            <a:ln w="9525">
              <a:noFill/>
              <a:round/>
              <a:headEnd/>
              <a:tailEnd/>
            </a:ln>
            <a:effectLst/>
          </p:spPr>
          <p:txBody>
            <a:bodyPr wrap="none" anchor="ctr"/>
            <a:lstStyle/>
            <a:p>
              <a:pPr>
                <a:defRPr/>
              </a:pPr>
              <a:endParaRPr lang="tr-TR"/>
            </a:p>
          </p:txBody>
        </p:sp>
      </p:grpSp>
      <p:sp>
        <p:nvSpPr>
          <p:cNvPr id="37" name="Line 40"/>
          <p:cNvSpPr>
            <a:spLocks noChangeShapeType="1"/>
          </p:cNvSpPr>
          <p:nvPr/>
        </p:nvSpPr>
        <p:spPr bwMode="auto">
          <a:xfrm>
            <a:off x="304800" y="2819400"/>
            <a:ext cx="8229600" cy="0"/>
          </a:xfrm>
          <a:prstGeom prst="line">
            <a:avLst/>
          </a:prstGeom>
          <a:noFill/>
          <a:ln w="6350">
            <a:solidFill>
              <a:schemeClr val="tx1"/>
            </a:solidFill>
            <a:round/>
            <a:headEnd/>
            <a:tailEnd/>
          </a:ln>
          <a:effectLst/>
        </p:spPr>
        <p:txBody>
          <a:bodyPr/>
          <a:lstStyle/>
          <a:p>
            <a:pPr>
              <a:defRPr/>
            </a:pPr>
            <a:endParaRPr lang="tr-TR"/>
          </a:p>
        </p:txBody>
      </p:sp>
      <p:sp>
        <p:nvSpPr>
          <p:cNvPr id="134147" name="Rectangle 3"/>
          <p:cNvSpPr>
            <a:spLocks noGrp="1" noChangeArrowheads="1"/>
          </p:cNvSpPr>
          <p:nvPr>
            <p:ph type="ctrTitle"/>
          </p:nvPr>
        </p:nvSpPr>
        <p:spPr>
          <a:xfrm>
            <a:off x="315913" y="466725"/>
            <a:ext cx="6781800" cy="2133600"/>
          </a:xfrm>
        </p:spPr>
        <p:txBody>
          <a:bodyPr/>
          <a:lstStyle>
            <a:lvl1pPr algn="r">
              <a:defRPr sz="4800"/>
            </a:lvl1pPr>
          </a:lstStyle>
          <a:p>
            <a:r>
              <a:rPr lang="tr-TR" altLang="en-US"/>
              <a:t>Asıl başlık stili için tıklatın</a:t>
            </a:r>
          </a:p>
        </p:txBody>
      </p:sp>
      <p:sp>
        <p:nvSpPr>
          <p:cNvPr id="134148" name="Rectangle 4"/>
          <p:cNvSpPr>
            <a:spLocks noGrp="1" noChangeArrowheads="1"/>
          </p:cNvSpPr>
          <p:nvPr>
            <p:ph type="subTitle" idx="1"/>
          </p:nvPr>
        </p:nvSpPr>
        <p:spPr>
          <a:xfrm>
            <a:off x="849313" y="3049588"/>
            <a:ext cx="6248400" cy="2362200"/>
          </a:xfrm>
        </p:spPr>
        <p:txBody>
          <a:bodyPr/>
          <a:lstStyle>
            <a:lvl1pPr marL="0" indent="0" algn="r">
              <a:buFont typeface="Wingdings" pitchFamily="2" charset="2"/>
              <a:buNone/>
              <a:defRPr sz="3200"/>
            </a:lvl1pPr>
          </a:lstStyle>
          <a:p>
            <a:r>
              <a:rPr lang="tr-TR" altLang="en-US"/>
              <a:t>Asıl alt başlık stilini düzenlemek için tıklatın</a:t>
            </a:r>
          </a:p>
        </p:txBody>
      </p:sp>
      <p:sp>
        <p:nvSpPr>
          <p:cNvPr id="38" name="Rectangle 5"/>
          <p:cNvSpPr>
            <a:spLocks noGrp="1" noChangeArrowheads="1"/>
          </p:cNvSpPr>
          <p:nvPr>
            <p:ph type="dt" sz="half" idx="10"/>
          </p:nvPr>
        </p:nvSpPr>
        <p:spPr/>
        <p:txBody>
          <a:bodyPr/>
          <a:lstStyle>
            <a:lvl1pPr>
              <a:defRPr/>
            </a:lvl1pPr>
          </a:lstStyle>
          <a:p>
            <a:pPr>
              <a:defRPr/>
            </a:pPr>
            <a:endParaRPr lang="tr-TR" altLang="en-US"/>
          </a:p>
        </p:txBody>
      </p:sp>
      <p:sp>
        <p:nvSpPr>
          <p:cNvPr id="39" name="Rectangle 6"/>
          <p:cNvSpPr>
            <a:spLocks noGrp="1" noChangeArrowheads="1"/>
          </p:cNvSpPr>
          <p:nvPr>
            <p:ph type="ftr" sz="quarter" idx="11"/>
          </p:nvPr>
        </p:nvSpPr>
        <p:spPr/>
        <p:txBody>
          <a:bodyPr/>
          <a:lstStyle>
            <a:lvl1pPr>
              <a:defRPr/>
            </a:lvl1pPr>
          </a:lstStyle>
          <a:p>
            <a:pPr>
              <a:defRPr/>
            </a:pPr>
            <a:endParaRPr lang="tr-TR" altLang="en-US"/>
          </a:p>
        </p:txBody>
      </p:sp>
      <p:sp>
        <p:nvSpPr>
          <p:cNvPr id="40" name="Rectangle 7"/>
          <p:cNvSpPr>
            <a:spLocks noGrp="1" noChangeArrowheads="1"/>
          </p:cNvSpPr>
          <p:nvPr>
            <p:ph type="sldNum" sz="quarter" idx="12"/>
          </p:nvPr>
        </p:nvSpPr>
        <p:spPr/>
        <p:txBody>
          <a:bodyPr/>
          <a:lstStyle>
            <a:lvl1pPr>
              <a:defRPr/>
            </a:lvl1pPr>
          </a:lstStyle>
          <a:p>
            <a:pPr>
              <a:defRPr/>
            </a:pPr>
            <a:fld id="{AF3AE507-8C73-4162-8BF8-D695C85FBC19}" type="slidenum">
              <a:rPr lang="tr-TR" altLang="en-US"/>
              <a:pPr>
                <a:defRPr/>
              </a:pPr>
              <a:t>‹#›</a:t>
            </a:fld>
            <a:endParaRPr lang="tr-TR"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5"/>
          <p:cNvSpPr>
            <a:spLocks noGrp="1" noChangeArrowheads="1"/>
          </p:cNvSpPr>
          <p:nvPr>
            <p:ph type="dt" sz="half" idx="10"/>
          </p:nvPr>
        </p:nvSpPr>
        <p:spPr>
          <a:ln/>
        </p:spPr>
        <p:txBody>
          <a:bodyPr/>
          <a:lstStyle>
            <a:lvl1pPr>
              <a:defRPr/>
            </a:lvl1pPr>
          </a:lstStyle>
          <a:p>
            <a:pPr>
              <a:defRPr/>
            </a:pPr>
            <a:endParaRPr lang="tr-TR"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tr-TR" altLang="en-US"/>
          </a:p>
        </p:txBody>
      </p:sp>
      <p:sp>
        <p:nvSpPr>
          <p:cNvPr id="6" name="Rectangle 7"/>
          <p:cNvSpPr>
            <a:spLocks noGrp="1" noChangeArrowheads="1"/>
          </p:cNvSpPr>
          <p:nvPr>
            <p:ph type="sldNum" sz="quarter" idx="12"/>
          </p:nvPr>
        </p:nvSpPr>
        <p:spPr>
          <a:ln/>
        </p:spPr>
        <p:txBody>
          <a:bodyPr/>
          <a:lstStyle>
            <a:lvl1pPr>
              <a:defRPr/>
            </a:lvl1pPr>
          </a:lstStyle>
          <a:p>
            <a:pPr>
              <a:defRPr/>
            </a:pPr>
            <a:fld id="{FDE88A03-00BF-45F9-82F6-9B7F1D7E3103}" type="slidenum">
              <a:rPr lang="tr-TR" altLang="en-US"/>
              <a:pPr>
                <a:defRPr/>
              </a:pPr>
              <a:t>‹#›</a:t>
            </a:fld>
            <a:endParaRPr lang="tr-TR"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122238"/>
            <a:ext cx="2057400" cy="6008687"/>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122238"/>
            <a:ext cx="6019800" cy="6008687"/>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5"/>
          <p:cNvSpPr>
            <a:spLocks noGrp="1" noChangeArrowheads="1"/>
          </p:cNvSpPr>
          <p:nvPr>
            <p:ph type="dt" sz="half" idx="10"/>
          </p:nvPr>
        </p:nvSpPr>
        <p:spPr>
          <a:ln/>
        </p:spPr>
        <p:txBody>
          <a:bodyPr/>
          <a:lstStyle>
            <a:lvl1pPr>
              <a:defRPr/>
            </a:lvl1pPr>
          </a:lstStyle>
          <a:p>
            <a:pPr>
              <a:defRPr/>
            </a:pPr>
            <a:endParaRPr lang="tr-TR"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tr-TR" altLang="en-US"/>
          </a:p>
        </p:txBody>
      </p:sp>
      <p:sp>
        <p:nvSpPr>
          <p:cNvPr id="6" name="Rectangle 7"/>
          <p:cNvSpPr>
            <a:spLocks noGrp="1" noChangeArrowheads="1"/>
          </p:cNvSpPr>
          <p:nvPr>
            <p:ph type="sldNum" sz="quarter" idx="12"/>
          </p:nvPr>
        </p:nvSpPr>
        <p:spPr>
          <a:ln/>
        </p:spPr>
        <p:txBody>
          <a:bodyPr/>
          <a:lstStyle>
            <a:lvl1pPr>
              <a:defRPr/>
            </a:lvl1pPr>
          </a:lstStyle>
          <a:p>
            <a:pPr>
              <a:defRPr/>
            </a:pPr>
            <a:fld id="{86E5F108-5DFB-4B14-B9A5-078BAAE27725}" type="slidenum">
              <a:rPr lang="tr-TR" altLang="en-US"/>
              <a:pPr>
                <a:defRPr/>
              </a:pPr>
              <a:t>‹#›</a:t>
            </a:fld>
            <a:endParaRPr lang="tr-TR"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İçerik">
    <p:spTree>
      <p:nvGrpSpPr>
        <p:cNvPr id="1" name=""/>
        <p:cNvGrpSpPr/>
        <p:nvPr/>
      </p:nvGrpSpPr>
      <p:grpSpPr>
        <a:xfrm>
          <a:off x="0" y="0"/>
          <a:ext cx="0" cy="0"/>
          <a:chOff x="0" y="0"/>
          <a:chExt cx="0" cy="0"/>
        </a:xfrm>
      </p:grpSpPr>
      <p:sp>
        <p:nvSpPr>
          <p:cNvPr id="2" name="1 İçerik Yer Tutucusu"/>
          <p:cNvSpPr>
            <a:spLocks noGrp="1"/>
          </p:cNvSpPr>
          <p:nvPr>
            <p:ph/>
          </p:nvPr>
        </p:nvSpPr>
        <p:spPr>
          <a:xfrm>
            <a:off x="457200" y="122238"/>
            <a:ext cx="8229600" cy="60086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3" name="Rectangle 5"/>
          <p:cNvSpPr>
            <a:spLocks noGrp="1" noChangeArrowheads="1"/>
          </p:cNvSpPr>
          <p:nvPr>
            <p:ph type="dt" sz="half" idx="10"/>
          </p:nvPr>
        </p:nvSpPr>
        <p:spPr>
          <a:ln/>
        </p:spPr>
        <p:txBody>
          <a:bodyPr/>
          <a:lstStyle>
            <a:lvl1pPr>
              <a:defRPr/>
            </a:lvl1pPr>
          </a:lstStyle>
          <a:p>
            <a:pPr>
              <a:defRPr/>
            </a:pPr>
            <a:endParaRPr lang="tr-TR" alt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tr-TR" altLang="en-US"/>
          </a:p>
        </p:txBody>
      </p:sp>
      <p:sp>
        <p:nvSpPr>
          <p:cNvPr id="5" name="Rectangle 7"/>
          <p:cNvSpPr>
            <a:spLocks noGrp="1" noChangeArrowheads="1"/>
          </p:cNvSpPr>
          <p:nvPr>
            <p:ph type="sldNum" sz="quarter" idx="12"/>
          </p:nvPr>
        </p:nvSpPr>
        <p:spPr>
          <a:ln/>
        </p:spPr>
        <p:txBody>
          <a:bodyPr/>
          <a:lstStyle>
            <a:lvl1pPr>
              <a:defRPr/>
            </a:lvl1pPr>
          </a:lstStyle>
          <a:p>
            <a:pPr>
              <a:defRPr/>
            </a:pPr>
            <a:fld id="{E240D99E-1763-421F-98BA-B78D9526F892}" type="slidenum">
              <a:rPr lang="tr-TR" altLang="en-US"/>
              <a:pPr>
                <a:defRPr/>
              </a:pPr>
              <a:t>‹#›</a:t>
            </a:fld>
            <a:endParaRPr lang="tr-TR"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Başlık ve Tablo">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22238"/>
            <a:ext cx="7543800" cy="1295400"/>
          </a:xfrm>
        </p:spPr>
        <p:txBody>
          <a:bodyPr/>
          <a:lstStyle/>
          <a:p>
            <a:r>
              <a:rPr lang="tr-TR" smtClean="0"/>
              <a:t>Asıl başlık stili için tıklatın</a:t>
            </a:r>
            <a:endParaRPr lang="tr-TR"/>
          </a:p>
        </p:txBody>
      </p:sp>
      <p:sp>
        <p:nvSpPr>
          <p:cNvPr id="3" name="2 Tablo Yer Tutucusu"/>
          <p:cNvSpPr>
            <a:spLocks noGrp="1"/>
          </p:cNvSpPr>
          <p:nvPr>
            <p:ph type="tbl" idx="1"/>
          </p:nvPr>
        </p:nvSpPr>
        <p:spPr>
          <a:xfrm>
            <a:off x="457200" y="1719263"/>
            <a:ext cx="8229600" cy="4411662"/>
          </a:xfrm>
        </p:spPr>
        <p:txBody>
          <a:bodyPr/>
          <a:lstStyle/>
          <a:p>
            <a:pPr lvl="0"/>
            <a:endParaRPr lang="tr-TR" noProof="0" smtClean="0"/>
          </a:p>
        </p:txBody>
      </p:sp>
      <p:sp>
        <p:nvSpPr>
          <p:cNvPr id="4" name="Rectangle 5"/>
          <p:cNvSpPr>
            <a:spLocks noGrp="1" noChangeArrowheads="1"/>
          </p:cNvSpPr>
          <p:nvPr>
            <p:ph type="dt" sz="half" idx="10"/>
          </p:nvPr>
        </p:nvSpPr>
        <p:spPr>
          <a:ln/>
        </p:spPr>
        <p:txBody>
          <a:bodyPr/>
          <a:lstStyle>
            <a:lvl1pPr>
              <a:defRPr/>
            </a:lvl1pPr>
          </a:lstStyle>
          <a:p>
            <a:pPr>
              <a:defRPr/>
            </a:pPr>
            <a:endParaRPr lang="tr-TR"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tr-TR" altLang="en-US"/>
          </a:p>
        </p:txBody>
      </p:sp>
      <p:sp>
        <p:nvSpPr>
          <p:cNvPr id="6" name="Rectangle 7"/>
          <p:cNvSpPr>
            <a:spLocks noGrp="1" noChangeArrowheads="1"/>
          </p:cNvSpPr>
          <p:nvPr>
            <p:ph type="sldNum" sz="quarter" idx="12"/>
          </p:nvPr>
        </p:nvSpPr>
        <p:spPr>
          <a:ln/>
        </p:spPr>
        <p:txBody>
          <a:bodyPr/>
          <a:lstStyle>
            <a:lvl1pPr>
              <a:defRPr/>
            </a:lvl1pPr>
          </a:lstStyle>
          <a:p>
            <a:pPr>
              <a:defRPr/>
            </a:pPr>
            <a:fld id="{2D402017-E7E5-42CB-B987-CD430C26C044}" type="slidenum">
              <a:rPr lang="tr-TR" altLang="en-US"/>
              <a:pPr>
                <a:defRPr/>
              </a:pPr>
              <a:t>‹#›</a:t>
            </a:fld>
            <a:endParaRPr lang="tr-TR"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5"/>
          <p:cNvSpPr>
            <a:spLocks noGrp="1" noChangeArrowheads="1"/>
          </p:cNvSpPr>
          <p:nvPr>
            <p:ph type="dt" sz="half" idx="10"/>
          </p:nvPr>
        </p:nvSpPr>
        <p:spPr>
          <a:ln/>
        </p:spPr>
        <p:txBody>
          <a:bodyPr/>
          <a:lstStyle>
            <a:lvl1pPr>
              <a:defRPr/>
            </a:lvl1pPr>
          </a:lstStyle>
          <a:p>
            <a:pPr>
              <a:defRPr/>
            </a:pPr>
            <a:endParaRPr lang="tr-TR"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tr-TR" altLang="en-US"/>
          </a:p>
        </p:txBody>
      </p:sp>
      <p:sp>
        <p:nvSpPr>
          <p:cNvPr id="6" name="Rectangle 7"/>
          <p:cNvSpPr>
            <a:spLocks noGrp="1" noChangeArrowheads="1"/>
          </p:cNvSpPr>
          <p:nvPr>
            <p:ph type="sldNum" sz="quarter" idx="12"/>
          </p:nvPr>
        </p:nvSpPr>
        <p:spPr>
          <a:ln/>
        </p:spPr>
        <p:txBody>
          <a:bodyPr/>
          <a:lstStyle>
            <a:lvl1pPr>
              <a:defRPr/>
            </a:lvl1pPr>
          </a:lstStyle>
          <a:p>
            <a:pPr>
              <a:defRPr/>
            </a:pPr>
            <a:fld id="{4F056F24-39CC-409E-92FF-9B7DBB73BCC0}" type="slidenum">
              <a:rPr lang="tr-TR" altLang="en-US"/>
              <a:pPr>
                <a:defRPr/>
              </a:pPr>
              <a:t>‹#›</a:t>
            </a:fld>
            <a:endParaRPr lang="tr-TR"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5"/>
          <p:cNvSpPr>
            <a:spLocks noGrp="1" noChangeArrowheads="1"/>
          </p:cNvSpPr>
          <p:nvPr>
            <p:ph type="dt" sz="half" idx="10"/>
          </p:nvPr>
        </p:nvSpPr>
        <p:spPr>
          <a:ln/>
        </p:spPr>
        <p:txBody>
          <a:bodyPr/>
          <a:lstStyle>
            <a:lvl1pPr>
              <a:defRPr/>
            </a:lvl1pPr>
          </a:lstStyle>
          <a:p>
            <a:pPr>
              <a:defRPr/>
            </a:pPr>
            <a:endParaRPr lang="tr-TR"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tr-TR" altLang="en-US"/>
          </a:p>
        </p:txBody>
      </p:sp>
      <p:sp>
        <p:nvSpPr>
          <p:cNvPr id="6" name="Rectangle 7"/>
          <p:cNvSpPr>
            <a:spLocks noGrp="1" noChangeArrowheads="1"/>
          </p:cNvSpPr>
          <p:nvPr>
            <p:ph type="sldNum" sz="quarter" idx="12"/>
          </p:nvPr>
        </p:nvSpPr>
        <p:spPr>
          <a:ln/>
        </p:spPr>
        <p:txBody>
          <a:bodyPr/>
          <a:lstStyle>
            <a:lvl1pPr>
              <a:defRPr/>
            </a:lvl1pPr>
          </a:lstStyle>
          <a:p>
            <a:pPr>
              <a:defRPr/>
            </a:pPr>
            <a:fld id="{6274AB10-B938-4B0D-9B99-91AAD34752C2}" type="slidenum">
              <a:rPr lang="tr-TR" altLang="en-US"/>
              <a:pPr>
                <a:defRPr/>
              </a:pPr>
              <a:t>‹#›</a:t>
            </a:fld>
            <a:endParaRPr lang="tr-TR"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5"/>
          <p:cNvSpPr>
            <a:spLocks noGrp="1" noChangeArrowheads="1"/>
          </p:cNvSpPr>
          <p:nvPr>
            <p:ph type="dt" sz="half" idx="10"/>
          </p:nvPr>
        </p:nvSpPr>
        <p:spPr>
          <a:ln/>
        </p:spPr>
        <p:txBody>
          <a:bodyPr/>
          <a:lstStyle>
            <a:lvl1pPr>
              <a:defRPr/>
            </a:lvl1pPr>
          </a:lstStyle>
          <a:p>
            <a:pPr>
              <a:defRPr/>
            </a:pPr>
            <a:endParaRPr lang="tr-TR"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tr-TR" altLang="en-US"/>
          </a:p>
        </p:txBody>
      </p:sp>
      <p:sp>
        <p:nvSpPr>
          <p:cNvPr id="7" name="Rectangle 7"/>
          <p:cNvSpPr>
            <a:spLocks noGrp="1" noChangeArrowheads="1"/>
          </p:cNvSpPr>
          <p:nvPr>
            <p:ph type="sldNum" sz="quarter" idx="12"/>
          </p:nvPr>
        </p:nvSpPr>
        <p:spPr>
          <a:ln/>
        </p:spPr>
        <p:txBody>
          <a:bodyPr/>
          <a:lstStyle>
            <a:lvl1pPr>
              <a:defRPr/>
            </a:lvl1pPr>
          </a:lstStyle>
          <a:p>
            <a:pPr>
              <a:defRPr/>
            </a:pPr>
            <a:fld id="{66A073B4-1132-4002-9CBA-784533E4C7A3}" type="slidenum">
              <a:rPr lang="tr-TR" altLang="en-US"/>
              <a:pPr>
                <a:defRPr/>
              </a:pPr>
              <a:t>‹#›</a:t>
            </a:fld>
            <a:endParaRPr lang="tr-TR"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5"/>
          <p:cNvSpPr>
            <a:spLocks noGrp="1" noChangeArrowheads="1"/>
          </p:cNvSpPr>
          <p:nvPr>
            <p:ph type="dt" sz="half" idx="10"/>
          </p:nvPr>
        </p:nvSpPr>
        <p:spPr>
          <a:ln/>
        </p:spPr>
        <p:txBody>
          <a:bodyPr/>
          <a:lstStyle>
            <a:lvl1pPr>
              <a:defRPr/>
            </a:lvl1pPr>
          </a:lstStyle>
          <a:p>
            <a:pPr>
              <a:defRPr/>
            </a:pPr>
            <a:endParaRPr lang="tr-TR" alt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tr-TR" altLang="en-US"/>
          </a:p>
        </p:txBody>
      </p:sp>
      <p:sp>
        <p:nvSpPr>
          <p:cNvPr id="9" name="Rectangle 7"/>
          <p:cNvSpPr>
            <a:spLocks noGrp="1" noChangeArrowheads="1"/>
          </p:cNvSpPr>
          <p:nvPr>
            <p:ph type="sldNum" sz="quarter" idx="12"/>
          </p:nvPr>
        </p:nvSpPr>
        <p:spPr>
          <a:ln/>
        </p:spPr>
        <p:txBody>
          <a:bodyPr/>
          <a:lstStyle>
            <a:lvl1pPr>
              <a:defRPr/>
            </a:lvl1pPr>
          </a:lstStyle>
          <a:p>
            <a:pPr>
              <a:defRPr/>
            </a:pPr>
            <a:fld id="{2BD09D0F-E5A4-4B70-8F56-9898D9FE025D}" type="slidenum">
              <a:rPr lang="tr-TR" altLang="en-US"/>
              <a:pPr>
                <a:defRPr/>
              </a:pPr>
              <a:t>‹#›</a:t>
            </a:fld>
            <a:endParaRPr lang="tr-TR"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Rectangle 5"/>
          <p:cNvSpPr>
            <a:spLocks noGrp="1" noChangeArrowheads="1"/>
          </p:cNvSpPr>
          <p:nvPr>
            <p:ph type="dt" sz="half" idx="10"/>
          </p:nvPr>
        </p:nvSpPr>
        <p:spPr>
          <a:ln/>
        </p:spPr>
        <p:txBody>
          <a:bodyPr/>
          <a:lstStyle>
            <a:lvl1pPr>
              <a:defRPr/>
            </a:lvl1pPr>
          </a:lstStyle>
          <a:p>
            <a:pPr>
              <a:defRPr/>
            </a:pPr>
            <a:endParaRPr lang="tr-TR" alt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tr-TR" altLang="en-US"/>
          </a:p>
        </p:txBody>
      </p:sp>
      <p:sp>
        <p:nvSpPr>
          <p:cNvPr id="5" name="Rectangle 7"/>
          <p:cNvSpPr>
            <a:spLocks noGrp="1" noChangeArrowheads="1"/>
          </p:cNvSpPr>
          <p:nvPr>
            <p:ph type="sldNum" sz="quarter" idx="12"/>
          </p:nvPr>
        </p:nvSpPr>
        <p:spPr>
          <a:ln/>
        </p:spPr>
        <p:txBody>
          <a:bodyPr/>
          <a:lstStyle>
            <a:lvl1pPr>
              <a:defRPr/>
            </a:lvl1pPr>
          </a:lstStyle>
          <a:p>
            <a:pPr>
              <a:defRPr/>
            </a:pPr>
            <a:fld id="{D8540B15-17A5-40A1-B25E-E42326CA4605}" type="slidenum">
              <a:rPr lang="tr-TR" altLang="en-US"/>
              <a:pPr>
                <a:defRPr/>
              </a:pPr>
              <a:t>‹#›</a:t>
            </a:fld>
            <a:endParaRPr lang="tr-TR"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tr-TR" alt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tr-TR" altLang="en-US"/>
          </a:p>
        </p:txBody>
      </p:sp>
      <p:sp>
        <p:nvSpPr>
          <p:cNvPr id="4" name="Rectangle 7"/>
          <p:cNvSpPr>
            <a:spLocks noGrp="1" noChangeArrowheads="1"/>
          </p:cNvSpPr>
          <p:nvPr>
            <p:ph type="sldNum" sz="quarter" idx="12"/>
          </p:nvPr>
        </p:nvSpPr>
        <p:spPr>
          <a:ln/>
        </p:spPr>
        <p:txBody>
          <a:bodyPr/>
          <a:lstStyle>
            <a:lvl1pPr>
              <a:defRPr/>
            </a:lvl1pPr>
          </a:lstStyle>
          <a:p>
            <a:pPr>
              <a:defRPr/>
            </a:pPr>
            <a:fld id="{1A9FF41A-F15D-4CFD-9C61-7B56DD51C177}" type="slidenum">
              <a:rPr lang="tr-TR" altLang="en-US"/>
              <a:pPr>
                <a:defRPr/>
              </a:pPr>
              <a:t>‹#›</a:t>
            </a:fld>
            <a:endParaRPr lang="tr-TR"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5"/>
          <p:cNvSpPr>
            <a:spLocks noGrp="1" noChangeArrowheads="1"/>
          </p:cNvSpPr>
          <p:nvPr>
            <p:ph type="dt" sz="half" idx="10"/>
          </p:nvPr>
        </p:nvSpPr>
        <p:spPr>
          <a:ln/>
        </p:spPr>
        <p:txBody>
          <a:bodyPr/>
          <a:lstStyle>
            <a:lvl1pPr>
              <a:defRPr/>
            </a:lvl1pPr>
          </a:lstStyle>
          <a:p>
            <a:pPr>
              <a:defRPr/>
            </a:pPr>
            <a:endParaRPr lang="tr-TR"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tr-TR" altLang="en-US"/>
          </a:p>
        </p:txBody>
      </p:sp>
      <p:sp>
        <p:nvSpPr>
          <p:cNvPr id="7" name="Rectangle 7"/>
          <p:cNvSpPr>
            <a:spLocks noGrp="1" noChangeArrowheads="1"/>
          </p:cNvSpPr>
          <p:nvPr>
            <p:ph type="sldNum" sz="quarter" idx="12"/>
          </p:nvPr>
        </p:nvSpPr>
        <p:spPr>
          <a:ln/>
        </p:spPr>
        <p:txBody>
          <a:bodyPr/>
          <a:lstStyle>
            <a:lvl1pPr>
              <a:defRPr/>
            </a:lvl1pPr>
          </a:lstStyle>
          <a:p>
            <a:pPr>
              <a:defRPr/>
            </a:pPr>
            <a:fld id="{5CA972E0-906B-48EB-8B84-A6DEC50984D6}" type="slidenum">
              <a:rPr lang="tr-TR" altLang="en-US"/>
              <a:pPr>
                <a:defRPr/>
              </a:pPr>
              <a:t>‹#›</a:t>
            </a:fld>
            <a:endParaRPr lang="tr-TR"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5"/>
          <p:cNvSpPr>
            <a:spLocks noGrp="1" noChangeArrowheads="1"/>
          </p:cNvSpPr>
          <p:nvPr>
            <p:ph type="dt" sz="half" idx="10"/>
          </p:nvPr>
        </p:nvSpPr>
        <p:spPr>
          <a:ln/>
        </p:spPr>
        <p:txBody>
          <a:bodyPr/>
          <a:lstStyle>
            <a:lvl1pPr>
              <a:defRPr/>
            </a:lvl1pPr>
          </a:lstStyle>
          <a:p>
            <a:pPr>
              <a:defRPr/>
            </a:pPr>
            <a:endParaRPr lang="tr-TR"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tr-TR" altLang="en-US"/>
          </a:p>
        </p:txBody>
      </p:sp>
      <p:sp>
        <p:nvSpPr>
          <p:cNvPr id="7" name="Rectangle 7"/>
          <p:cNvSpPr>
            <a:spLocks noGrp="1" noChangeArrowheads="1"/>
          </p:cNvSpPr>
          <p:nvPr>
            <p:ph type="sldNum" sz="quarter" idx="12"/>
          </p:nvPr>
        </p:nvSpPr>
        <p:spPr>
          <a:ln/>
        </p:spPr>
        <p:txBody>
          <a:bodyPr/>
          <a:lstStyle>
            <a:lvl1pPr>
              <a:defRPr/>
            </a:lvl1pPr>
          </a:lstStyle>
          <a:p>
            <a:pPr>
              <a:defRPr/>
            </a:pPr>
            <a:fld id="{59AAD584-10A8-4838-9529-92D26A388FC9}" type="slidenum">
              <a:rPr lang="tr-TR" altLang="en-US"/>
              <a:pPr>
                <a:defRPr/>
              </a:pPr>
              <a:t>‹#›</a:t>
            </a:fld>
            <a:endParaRPr lang="tr-TR"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Line 2"/>
          <p:cNvSpPr>
            <a:spLocks noChangeShapeType="1"/>
          </p:cNvSpPr>
          <p:nvPr/>
        </p:nvSpPr>
        <p:spPr bwMode="auto">
          <a:xfrm>
            <a:off x="7962900" y="152400"/>
            <a:ext cx="0" cy="1524000"/>
          </a:xfrm>
          <a:prstGeom prst="line">
            <a:avLst/>
          </a:prstGeom>
          <a:noFill/>
          <a:ln w="9525">
            <a:solidFill>
              <a:schemeClr val="tx1"/>
            </a:solidFill>
            <a:round/>
            <a:headEnd/>
            <a:tailEnd/>
          </a:ln>
          <a:effectLst/>
        </p:spPr>
        <p:txBody>
          <a:bodyPr/>
          <a:lstStyle/>
          <a:p>
            <a:pPr>
              <a:defRPr/>
            </a:pPr>
            <a:endParaRPr lang="tr-TR"/>
          </a:p>
        </p:txBody>
      </p:sp>
      <p:sp>
        <p:nvSpPr>
          <p:cNvPr id="3075" name="Rectangle 3"/>
          <p:cNvSpPr>
            <a:spLocks noGrp="1" noChangeArrowheads="1"/>
          </p:cNvSpPr>
          <p:nvPr>
            <p:ph type="title"/>
          </p:nvPr>
        </p:nvSpPr>
        <p:spPr bwMode="auto">
          <a:xfrm>
            <a:off x="457200" y="122238"/>
            <a:ext cx="75438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tr-TR" altLang="en-US" smtClean="0"/>
              <a:t>Asıl başlık stili için tıklatın</a:t>
            </a:r>
          </a:p>
        </p:txBody>
      </p:sp>
      <p:sp>
        <p:nvSpPr>
          <p:cNvPr id="3076" name="Rectangle 4"/>
          <p:cNvSpPr>
            <a:spLocks noGrp="1" noChangeArrowheads="1"/>
          </p:cNvSpPr>
          <p:nvPr>
            <p:ph type="body" idx="1"/>
          </p:nvPr>
        </p:nvSpPr>
        <p:spPr bwMode="auto">
          <a:xfrm>
            <a:off x="457200" y="1719263"/>
            <a:ext cx="8229600" cy="4411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altLang="en-US" smtClean="0"/>
              <a:t>Asıl metin stillerini düzenlemek için tıklatın</a:t>
            </a:r>
          </a:p>
          <a:p>
            <a:pPr lvl="1"/>
            <a:r>
              <a:rPr lang="tr-TR" altLang="en-US" smtClean="0"/>
              <a:t>İkinci düzey</a:t>
            </a:r>
          </a:p>
          <a:p>
            <a:pPr lvl="2"/>
            <a:r>
              <a:rPr lang="tr-TR" altLang="en-US" smtClean="0"/>
              <a:t>Üçüncü düzey</a:t>
            </a:r>
          </a:p>
          <a:p>
            <a:pPr lvl="3"/>
            <a:r>
              <a:rPr lang="tr-TR" altLang="en-US" smtClean="0"/>
              <a:t>Dördüncü düzey</a:t>
            </a:r>
          </a:p>
          <a:p>
            <a:pPr lvl="4"/>
            <a:r>
              <a:rPr lang="tr-TR" altLang="en-US" smtClean="0"/>
              <a:t>Beşinci düzey</a:t>
            </a:r>
          </a:p>
        </p:txBody>
      </p:sp>
      <p:sp>
        <p:nvSpPr>
          <p:cNvPr id="133125" name="Rectangle 5"/>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cs typeface="Arial" charset="0"/>
              </a:defRPr>
            </a:lvl1pPr>
          </a:lstStyle>
          <a:p>
            <a:pPr>
              <a:defRPr/>
            </a:pPr>
            <a:endParaRPr lang="tr-TR" altLang="en-US"/>
          </a:p>
        </p:txBody>
      </p:sp>
      <p:sp>
        <p:nvSpPr>
          <p:cNvPr id="133126"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charset="0"/>
                <a:cs typeface="Arial" charset="0"/>
              </a:defRPr>
            </a:lvl1pPr>
          </a:lstStyle>
          <a:p>
            <a:pPr>
              <a:defRPr/>
            </a:pPr>
            <a:endParaRPr lang="tr-TR" altLang="en-US"/>
          </a:p>
        </p:txBody>
      </p:sp>
      <p:sp>
        <p:nvSpPr>
          <p:cNvPr id="133127" name="Rectangle 7"/>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cs typeface="Arial" charset="0"/>
              </a:defRPr>
            </a:lvl1pPr>
          </a:lstStyle>
          <a:p>
            <a:pPr>
              <a:defRPr/>
            </a:pPr>
            <a:fld id="{94FDB35F-94D4-4827-B3A3-EA541F7B4ECC}" type="slidenum">
              <a:rPr lang="tr-TR" altLang="en-US"/>
              <a:pPr>
                <a:defRPr/>
              </a:pPr>
              <a:t>‹#›</a:t>
            </a:fld>
            <a:endParaRPr lang="tr-TR" altLang="en-US"/>
          </a:p>
        </p:txBody>
      </p:sp>
      <p:grpSp>
        <p:nvGrpSpPr>
          <p:cNvPr id="3080" name="Group 8"/>
          <p:cNvGrpSpPr>
            <a:grpSpLocks/>
          </p:cNvGrpSpPr>
          <p:nvPr/>
        </p:nvGrpSpPr>
        <p:grpSpPr bwMode="auto">
          <a:xfrm>
            <a:off x="8153400" y="152400"/>
            <a:ext cx="792163" cy="1295400"/>
            <a:chOff x="5136" y="960"/>
            <a:chExt cx="528" cy="864"/>
          </a:xfrm>
        </p:grpSpPr>
        <p:sp>
          <p:nvSpPr>
            <p:cNvPr id="133129" name="Oval 9"/>
            <p:cNvSpPr>
              <a:spLocks noChangeArrowheads="1"/>
            </p:cNvSpPr>
            <p:nvPr/>
          </p:nvSpPr>
          <p:spPr bwMode="auto">
            <a:xfrm>
              <a:off x="5136" y="960"/>
              <a:ext cx="80" cy="80"/>
            </a:xfrm>
            <a:prstGeom prst="ellipse">
              <a:avLst/>
            </a:prstGeom>
            <a:solidFill>
              <a:schemeClr val="tx2"/>
            </a:solidFill>
            <a:ln w="9525">
              <a:noFill/>
              <a:round/>
              <a:headEnd/>
              <a:tailEnd/>
            </a:ln>
            <a:effectLst/>
          </p:spPr>
          <p:txBody>
            <a:bodyPr wrap="none" anchor="ctr"/>
            <a:lstStyle/>
            <a:p>
              <a:pPr>
                <a:defRPr/>
              </a:pPr>
              <a:endParaRPr lang="tr-TR"/>
            </a:p>
          </p:txBody>
        </p:sp>
        <p:sp>
          <p:nvSpPr>
            <p:cNvPr id="133130" name="Oval 10"/>
            <p:cNvSpPr>
              <a:spLocks noChangeArrowheads="1"/>
            </p:cNvSpPr>
            <p:nvPr/>
          </p:nvSpPr>
          <p:spPr bwMode="auto">
            <a:xfrm>
              <a:off x="5248" y="960"/>
              <a:ext cx="79" cy="80"/>
            </a:xfrm>
            <a:prstGeom prst="ellipse">
              <a:avLst/>
            </a:prstGeom>
            <a:solidFill>
              <a:schemeClr val="tx2"/>
            </a:solidFill>
            <a:ln w="9525">
              <a:noFill/>
              <a:round/>
              <a:headEnd/>
              <a:tailEnd/>
            </a:ln>
            <a:effectLst/>
          </p:spPr>
          <p:txBody>
            <a:bodyPr wrap="none" anchor="ctr"/>
            <a:lstStyle/>
            <a:p>
              <a:pPr>
                <a:defRPr/>
              </a:pPr>
              <a:endParaRPr lang="tr-TR"/>
            </a:p>
          </p:txBody>
        </p:sp>
        <p:sp>
          <p:nvSpPr>
            <p:cNvPr id="133131" name="Oval 11"/>
            <p:cNvSpPr>
              <a:spLocks noChangeArrowheads="1"/>
            </p:cNvSpPr>
            <p:nvPr/>
          </p:nvSpPr>
          <p:spPr bwMode="auto">
            <a:xfrm>
              <a:off x="5360" y="960"/>
              <a:ext cx="76" cy="80"/>
            </a:xfrm>
            <a:prstGeom prst="ellipse">
              <a:avLst/>
            </a:prstGeom>
            <a:solidFill>
              <a:schemeClr val="tx2"/>
            </a:solidFill>
            <a:ln w="9525">
              <a:noFill/>
              <a:round/>
              <a:headEnd/>
              <a:tailEnd/>
            </a:ln>
            <a:effectLst/>
          </p:spPr>
          <p:txBody>
            <a:bodyPr wrap="none" anchor="ctr"/>
            <a:lstStyle/>
            <a:p>
              <a:pPr>
                <a:defRPr/>
              </a:pPr>
              <a:endParaRPr lang="tr-TR"/>
            </a:p>
          </p:txBody>
        </p:sp>
        <p:sp>
          <p:nvSpPr>
            <p:cNvPr id="133132" name="Oval 12"/>
            <p:cNvSpPr>
              <a:spLocks noChangeArrowheads="1"/>
            </p:cNvSpPr>
            <p:nvPr/>
          </p:nvSpPr>
          <p:spPr bwMode="auto">
            <a:xfrm>
              <a:off x="5136" y="1072"/>
              <a:ext cx="80" cy="77"/>
            </a:xfrm>
            <a:prstGeom prst="ellipse">
              <a:avLst/>
            </a:prstGeom>
            <a:solidFill>
              <a:schemeClr val="tx2"/>
            </a:solidFill>
            <a:ln w="9525">
              <a:noFill/>
              <a:round/>
              <a:headEnd/>
              <a:tailEnd/>
            </a:ln>
            <a:effectLst/>
          </p:spPr>
          <p:txBody>
            <a:bodyPr wrap="none" anchor="ctr"/>
            <a:lstStyle/>
            <a:p>
              <a:pPr>
                <a:defRPr/>
              </a:pPr>
              <a:endParaRPr lang="tr-TR"/>
            </a:p>
          </p:txBody>
        </p:sp>
        <p:sp>
          <p:nvSpPr>
            <p:cNvPr id="133133" name="Oval 13"/>
            <p:cNvSpPr>
              <a:spLocks noChangeArrowheads="1"/>
            </p:cNvSpPr>
            <p:nvPr/>
          </p:nvSpPr>
          <p:spPr bwMode="auto">
            <a:xfrm>
              <a:off x="5248" y="1072"/>
              <a:ext cx="79" cy="77"/>
            </a:xfrm>
            <a:prstGeom prst="ellipse">
              <a:avLst/>
            </a:prstGeom>
            <a:solidFill>
              <a:schemeClr val="tx2"/>
            </a:solidFill>
            <a:ln w="9525">
              <a:noFill/>
              <a:round/>
              <a:headEnd/>
              <a:tailEnd/>
            </a:ln>
            <a:effectLst/>
          </p:spPr>
          <p:txBody>
            <a:bodyPr wrap="none" anchor="ctr"/>
            <a:lstStyle/>
            <a:p>
              <a:pPr>
                <a:defRPr/>
              </a:pPr>
              <a:endParaRPr lang="tr-TR"/>
            </a:p>
          </p:txBody>
        </p:sp>
        <p:sp>
          <p:nvSpPr>
            <p:cNvPr id="133134" name="Oval 14"/>
            <p:cNvSpPr>
              <a:spLocks noChangeArrowheads="1"/>
            </p:cNvSpPr>
            <p:nvPr/>
          </p:nvSpPr>
          <p:spPr bwMode="auto">
            <a:xfrm>
              <a:off x="5360" y="1072"/>
              <a:ext cx="76" cy="77"/>
            </a:xfrm>
            <a:prstGeom prst="ellipse">
              <a:avLst/>
            </a:prstGeom>
            <a:solidFill>
              <a:schemeClr val="tx2"/>
            </a:solidFill>
            <a:ln w="9525">
              <a:noFill/>
              <a:round/>
              <a:headEnd/>
              <a:tailEnd/>
            </a:ln>
            <a:effectLst/>
          </p:spPr>
          <p:txBody>
            <a:bodyPr wrap="none" anchor="ctr"/>
            <a:lstStyle/>
            <a:p>
              <a:pPr>
                <a:defRPr/>
              </a:pPr>
              <a:endParaRPr lang="tr-TR"/>
            </a:p>
          </p:txBody>
        </p:sp>
        <p:sp>
          <p:nvSpPr>
            <p:cNvPr id="133135" name="Oval 15"/>
            <p:cNvSpPr>
              <a:spLocks noChangeArrowheads="1"/>
            </p:cNvSpPr>
            <p:nvPr/>
          </p:nvSpPr>
          <p:spPr bwMode="auto">
            <a:xfrm>
              <a:off x="5472" y="1072"/>
              <a:ext cx="73" cy="77"/>
            </a:xfrm>
            <a:prstGeom prst="ellipse">
              <a:avLst/>
            </a:prstGeom>
            <a:solidFill>
              <a:schemeClr val="accent2"/>
            </a:solidFill>
            <a:ln w="9525">
              <a:noFill/>
              <a:round/>
              <a:headEnd/>
              <a:tailEnd/>
            </a:ln>
            <a:effectLst/>
          </p:spPr>
          <p:txBody>
            <a:bodyPr wrap="none" anchor="ctr"/>
            <a:lstStyle/>
            <a:p>
              <a:pPr>
                <a:defRPr/>
              </a:pPr>
              <a:endParaRPr lang="tr-TR"/>
            </a:p>
          </p:txBody>
        </p:sp>
        <p:sp>
          <p:nvSpPr>
            <p:cNvPr id="133136" name="Oval 16"/>
            <p:cNvSpPr>
              <a:spLocks noChangeArrowheads="1"/>
            </p:cNvSpPr>
            <p:nvPr/>
          </p:nvSpPr>
          <p:spPr bwMode="auto">
            <a:xfrm>
              <a:off x="5136" y="1184"/>
              <a:ext cx="80" cy="73"/>
            </a:xfrm>
            <a:prstGeom prst="ellipse">
              <a:avLst/>
            </a:prstGeom>
            <a:solidFill>
              <a:schemeClr val="tx2"/>
            </a:solidFill>
            <a:ln w="9525">
              <a:noFill/>
              <a:round/>
              <a:headEnd/>
              <a:tailEnd/>
            </a:ln>
            <a:effectLst/>
          </p:spPr>
          <p:txBody>
            <a:bodyPr wrap="none" anchor="ctr"/>
            <a:lstStyle/>
            <a:p>
              <a:pPr>
                <a:defRPr/>
              </a:pPr>
              <a:endParaRPr lang="tr-TR"/>
            </a:p>
          </p:txBody>
        </p:sp>
        <p:sp>
          <p:nvSpPr>
            <p:cNvPr id="133137" name="Oval 17"/>
            <p:cNvSpPr>
              <a:spLocks noChangeArrowheads="1"/>
            </p:cNvSpPr>
            <p:nvPr/>
          </p:nvSpPr>
          <p:spPr bwMode="auto">
            <a:xfrm>
              <a:off x="5248" y="1184"/>
              <a:ext cx="79" cy="73"/>
            </a:xfrm>
            <a:prstGeom prst="ellipse">
              <a:avLst/>
            </a:prstGeom>
            <a:solidFill>
              <a:schemeClr val="tx2"/>
            </a:solidFill>
            <a:ln w="9525">
              <a:noFill/>
              <a:round/>
              <a:headEnd/>
              <a:tailEnd/>
            </a:ln>
            <a:effectLst/>
          </p:spPr>
          <p:txBody>
            <a:bodyPr wrap="none" anchor="ctr"/>
            <a:lstStyle/>
            <a:p>
              <a:pPr>
                <a:defRPr/>
              </a:pPr>
              <a:endParaRPr lang="tr-TR"/>
            </a:p>
          </p:txBody>
        </p:sp>
        <p:sp>
          <p:nvSpPr>
            <p:cNvPr id="133138" name="Oval 18"/>
            <p:cNvSpPr>
              <a:spLocks noChangeArrowheads="1"/>
            </p:cNvSpPr>
            <p:nvPr/>
          </p:nvSpPr>
          <p:spPr bwMode="auto">
            <a:xfrm>
              <a:off x="5360" y="1184"/>
              <a:ext cx="76" cy="73"/>
            </a:xfrm>
            <a:prstGeom prst="ellipse">
              <a:avLst/>
            </a:prstGeom>
            <a:solidFill>
              <a:schemeClr val="accent2"/>
            </a:solidFill>
            <a:ln w="9525">
              <a:noFill/>
              <a:round/>
              <a:headEnd/>
              <a:tailEnd/>
            </a:ln>
            <a:effectLst/>
          </p:spPr>
          <p:txBody>
            <a:bodyPr wrap="none" anchor="ctr"/>
            <a:lstStyle/>
            <a:p>
              <a:pPr>
                <a:defRPr/>
              </a:pPr>
              <a:endParaRPr lang="tr-TR"/>
            </a:p>
          </p:txBody>
        </p:sp>
        <p:sp>
          <p:nvSpPr>
            <p:cNvPr id="133139" name="Oval 19"/>
            <p:cNvSpPr>
              <a:spLocks noChangeArrowheads="1"/>
            </p:cNvSpPr>
            <p:nvPr/>
          </p:nvSpPr>
          <p:spPr bwMode="auto">
            <a:xfrm>
              <a:off x="5472" y="1184"/>
              <a:ext cx="73" cy="73"/>
            </a:xfrm>
            <a:prstGeom prst="ellipse">
              <a:avLst/>
            </a:prstGeom>
            <a:solidFill>
              <a:schemeClr val="accent2"/>
            </a:solidFill>
            <a:ln w="9525">
              <a:noFill/>
              <a:round/>
              <a:headEnd/>
              <a:tailEnd/>
            </a:ln>
            <a:effectLst/>
          </p:spPr>
          <p:txBody>
            <a:bodyPr wrap="none" anchor="ctr"/>
            <a:lstStyle/>
            <a:p>
              <a:pPr>
                <a:defRPr/>
              </a:pPr>
              <a:endParaRPr lang="tr-TR"/>
            </a:p>
          </p:txBody>
        </p:sp>
        <p:sp>
          <p:nvSpPr>
            <p:cNvPr id="133140" name="Oval 20"/>
            <p:cNvSpPr>
              <a:spLocks noChangeArrowheads="1"/>
            </p:cNvSpPr>
            <p:nvPr/>
          </p:nvSpPr>
          <p:spPr bwMode="auto">
            <a:xfrm>
              <a:off x="5584" y="1184"/>
              <a:ext cx="80" cy="73"/>
            </a:xfrm>
            <a:prstGeom prst="ellipse">
              <a:avLst/>
            </a:prstGeom>
            <a:solidFill>
              <a:schemeClr val="accent1"/>
            </a:solidFill>
            <a:ln w="9525">
              <a:noFill/>
              <a:round/>
              <a:headEnd/>
              <a:tailEnd/>
            </a:ln>
            <a:effectLst/>
          </p:spPr>
          <p:txBody>
            <a:bodyPr wrap="none" anchor="ctr"/>
            <a:lstStyle/>
            <a:p>
              <a:pPr>
                <a:defRPr/>
              </a:pPr>
              <a:endParaRPr lang="tr-TR"/>
            </a:p>
          </p:txBody>
        </p:sp>
        <p:sp>
          <p:nvSpPr>
            <p:cNvPr id="133141" name="Oval 21"/>
            <p:cNvSpPr>
              <a:spLocks noChangeArrowheads="1"/>
            </p:cNvSpPr>
            <p:nvPr/>
          </p:nvSpPr>
          <p:spPr bwMode="auto">
            <a:xfrm>
              <a:off x="5136" y="1296"/>
              <a:ext cx="80" cy="80"/>
            </a:xfrm>
            <a:prstGeom prst="ellipse">
              <a:avLst/>
            </a:prstGeom>
            <a:solidFill>
              <a:schemeClr val="tx2"/>
            </a:solidFill>
            <a:ln w="9525">
              <a:noFill/>
              <a:round/>
              <a:headEnd/>
              <a:tailEnd/>
            </a:ln>
            <a:effectLst/>
          </p:spPr>
          <p:txBody>
            <a:bodyPr wrap="none" anchor="ctr"/>
            <a:lstStyle/>
            <a:p>
              <a:pPr>
                <a:defRPr/>
              </a:pPr>
              <a:endParaRPr lang="tr-TR"/>
            </a:p>
          </p:txBody>
        </p:sp>
        <p:sp>
          <p:nvSpPr>
            <p:cNvPr id="133142" name="Oval 22"/>
            <p:cNvSpPr>
              <a:spLocks noChangeArrowheads="1"/>
            </p:cNvSpPr>
            <p:nvPr/>
          </p:nvSpPr>
          <p:spPr bwMode="auto">
            <a:xfrm>
              <a:off x="5248" y="1296"/>
              <a:ext cx="79" cy="80"/>
            </a:xfrm>
            <a:prstGeom prst="ellipse">
              <a:avLst/>
            </a:prstGeom>
            <a:solidFill>
              <a:schemeClr val="accent2"/>
            </a:solidFill>
            <a:ln w="9525">
              <a:noFill/>
              <a:round/>
              <a:headEnd/>
              <a:tailEnd/>
            </a:ln>
            <a:effectLst/>
          </p:spPr>
          <p:txBody>
            <a:bodyPr wrap="none" anchor="ctr"/>
            <a:lstStyle/>
            <a:p>
              <a:pPr>
                <a:defRPr/>
              </a:pPr>
              <a:endParaRPr lang="tr-TR"/>
            </a:p>
          </p:txBody>
        </p:sp>
        <p:sp>
          <p:nvSpPr>
            <p:cNvPr id="133143" name="Oval 23"/>
            <p:cNvSpPr>
              <a:spLocks noChangeArrowheads="1"/>
            </p:cNvSpPr>
            <p:nvPr/>
          </p:nvSpPr>
          <p:spPr bwMode="auto">
            <a:xfrm>
              <a:off x="5360" y="1296"/>
              <a:ext cx="76" cy="80"/>
            </a:xfrm>
            <a:prstGeom prst="ellipse">
              <a:avLst/>
            </a:prstGeom>
            <a:solidFill>
              <a:schemeClr val="accent2"/>
            </a:solidFill>
            <a:ln w="9525">
              <a:noFill/>
              <a:round/>
              <a:headEnd/>
              <a:tailEnd/>
            </a:ln>
            <a:effectLst/>
          </p:spPr>
          <p:txBody>
            <a:bodyPr wrap="none" anchor="ctr"/>
            <a:lstStyle/>
            <a:p>
              <a:pPr>
                <a:defRPr/>
              </a:pPr>
              <a:endParaRPr lang="tr-TR"/>
            </a:p>
          </p:txBody>
        </p:sp>
        <p:sp>
          <p:nvSpPr>
            <p:cNvPr id="133144" name="Oval 24"/>
            <p:cNvSpPr>
              <a:spLocks noChangeArrowheads="1"/>
            </p:cNvSpPr>
            <p:nvPr/>
          </p:nvSpPr>
          <p:spPr bwMode="auto">
            <a:xfrm>
              <a:off x="5472" y="1296"/>
              <a:ext cx="73" cy="80"/>
            </a:xfrm>
            <a:prstGeom prst="ellipse">
              <a:avLst/>
            </a:prstGeom>
            <a:solidFill>
              <a:schemeClr val="accent1"/>
            </a:solidFill>
            <a:ln w="9525">
              <a:noFill/>
              <a:round/>
              <a:headEnd/>
              <a:tailEnd/>
            </a:ln>
            <a:effectLst/>
          </p:spPr>
          <p:txBody>
            <a:bodyPr wrap="none" anchor="ctr"/>
            <a:lstStyle/>
            <a:p>
              <a:pPr>
                <a:defRPr/>
              </a:pPr>
              <a:endParaRPr lang="tr-TR"/>
            </a:p>
          </p:txBody>
        </p:sp>
        <p:sp>
          <p:nvSpPr>
            <p:cNvPr id="133145" name="Oval 25"/>
            <p:cNvSpPr>
              <a:spLocks noChangeArrowheads="1"/>
            </p:cNvSpPr>
            <p:nvPr/>
          </p:nvSpPr>
          <p:spPr bwMode="auto">
            <a:xfrm>
              <a:off x="5136" y="1408"/>
              <a:ext cx="80" cy="80"/>
            </a:xfrm>
            <a:prstGeom prst="ellipse">
              <a:avLst/>
            </a:prstGeom>
            <a:solidFill>
              <a:schemeClr val="accent2"/>
            </a:solidFill>
            <a:ln w="9525">
              <a:noFill/>
              <a:round/>
              <a:headEnd/>
              <a:tailEnd/>
            </a:ln>
            <a:effectLst/>
          </p:spPr>
          <p:txBody>
            <a:bodyPr wrap="none" anchor="ctr"/>
            <a:lstStyle/>
            <a:p>
              <a:pPr>
                <a:defRPr/>
              </a:pPr>
              <a:endParaRPr lang="tr-TR"/>
            </a:p>
          </p:txBody>
        </p:sp>
        <p:sp>
          <p:nvSpPr>
            <p:cNvPr id="133146" name="Oval 26"/>
            <p:cNvSpPr>
              <a:spLocks noChangeArrowheads="1"/>
            </p:cNvSpPr>
            <p:nvPr/>
          </p:nvSpPr>
          <p:spPr bwMode="auto">
            <a:xfrm>
              <a:off x="5248" y="1408"/>
              <a:ext cx="79" cy="80"/>
            </a:xfrm>
            <a:prstGeom prst="ellipse">
              <a:avLst/>
            </a:prstGeom>
            <a:solidFill>
              <a:schemeClr val="accent2"/>
            </a:solidFill>
            <a:ln w="9525">
              <a:noFill/>
              <a:round/>
              <a:headEnd/>
              <a:tailEnd/>
            </a:ln>
            <a:effectLst/>
          </p:spPr>
          <p:txBody>
            <a:bodyPr wrap="none" anchor="ctr"/>
            <a:lstStyle/>
            <a:p>
              <a:pPr>
                <a:defRPr/>
              </a:pPr>
              <a:endParaRPr lang="tr-TR"/>
            </a:p>
          </p:txBody>
        </p:sp>
        <p:sp>
          <p:nvSpPr>
            <p:cNvPr id="133147" name="Oval 27"/>
            <p:cNvSpPr>
              <a:spLocks noChangeArrowheads="1"/>
            </p:cNvSpPr>
            <p:nvPr/>
          </p:nvSpPr>
          <p:spPr bwMode="auto">
            <a:xfrm>
              <a:off x="5360" y="1408"/>
              <a:ext cx="76" cy="80"/>
            </a:xfrm>
            <a:prstGeom prst="ellipse">
              <a:avLst/>
            </a:prstGeom>
            <a:solidFill>
              <a:schemeClr val="accent1"/>
            </a:solidFill>
            <a:ln w="9525">
              <a:noFill/>
              <a:round/>
              <a:headEnd/>
              <a:tailEnd/>
            </a:ln>
            <a:effectLst/>
          </p:spPr>
          <p:txBody>
            <a:bodyPr wrap="none" anchor="ctr"/>
            <a:lstStyle/>
            <a:p>
              <a:pPr>
                <a:defRPr/>
              </a:pPr>
              <a:endParaRPr lang="tr-TR"/>
            </a:p>
          </p:txBody>
        </p:sp>
        <p:sp>
          <p:nvSpPr>
            <p:cNvPr id="133148" name="Oval 28"/>
            <p:cNvSpPr>
              <a:spLocks noChangeArrowheads="1"/>
            </p:cNvSpPr>
            <p:nvPr/>
          </p:nvSpPr>
          <p:spPr bwMode="auto">
            <a:xfrm>
              <a:off x="5472" y="1408"/>
              <a:ext cx="73" cy="80"/>
            </a:xfrm>
            <a:prstGeom prst="ellipse">
              <a:avLst/>
            </a:prstGeom>
            <a:solidFill>
              <a:schemeClr val="accent1"/>
            </a:solidFill>
            <a:ln w="9525">
              <a:noFill/>
              <a:round/>
              <a:headEnd/>
              <a:tailEnd/>
            </a:ln>
            <a:effectLst/>
          </p:spPr>
          <p:txBody>
            <a:bodyPr wrap="none" anchor="ctr"/>
            <a:lstStyle/>
            <a:p>
              <a:pPr>
                <a:defRPr/>
              </a:pPr>
              <a:endParaRPr lang="tr-TR"/>
            </a:p>
          </p:txBody>
        </p:sp>
        <p:sp>
          <p:nvSpPr>
            <p:cNvPr id="133149" name="Oval 29"/>
            <p:cNvSpPr>
              <a:spLocks noChangeArrowheads="1"/>
            </p:cNvSpPr>
            <p:nvPr/>
          </p:nvSpPr>
          <p:spPr bwMode="auto">
            <a:xfrm>
              <a:off x="5584" y="1408"/>
              <a:ext cx="80" cy="80"/>
            </a:xfrm>
            <a:prstGeom prst="ellipse">
              <a:avLst/>
            </a:prstGeom>
            <a:solidFill>
              <a:schemeClr val="folHlink"/>
            </a:solidFill>
            <a:ln w="9525">
              <a:noFill/>
              <a:round/>
              <a:headEnd/>
              <a:tailEnd/>
            </a:ln>
            <a:effectLst/>
          </p:spPr>
          <p:txBody>
            <a:bodyPr wrap="none" anchor="ctr"/>
            <a:lstStyle/>
            <a:p>
              <a:pPr>
                <a:defRPr/>
              </a:pPr>
              <a:endParaRPr lang="tr-TR"/>
            </a:p>
          </p:txBody>
        </p:sp>
        <p:sp>
          <p:nvSpPr>
            <p:cNvPr id="133150" name="Oval 30"/>
            <p:cNvSpPr>
              <a:spLocks noChangeArrowheads="1"/>
            </p:cNvSpPr>
            <p:nvPr/>
          </p:nvSpPr>
          <p:spPr bwMode="auto">
            <a:xfrm>
              <a:off x="5136" y="1520"/>
              <a:ext cx="80" cy="79"/>
            </a:xfrm>
            <a:prstGeom prst="ellipse">
              <a:avLst/>
            </a:prstGeom>
            <a:solidFill>
              <a:schemeClr val="accent2"/>
            </a:solidFill>
            <a:ln w="9525">
              <a:noFill/>
              <a:round/>
              <a:headEnd/>
              <a:tailEnd/>
            </a:ln>
            <a:effectLst/>
          </p:spPr>
          <p:txBody>
            <a:bodyPr wrap="none" anchor="ctr"/>
            <a:lstStyle/>
            <a:p>
              <a:pPr>
                <a:defRPr/>
              </a:pPr>
              <a:endParaRPr lang="tr-TR"/>
            </a:p>
          </p:txBody>
        </p:sp>
        <p:sp>
          <p:nvSpPr>
            <p:cNvPr id="133151" name="Oval 31"/>
            <p:cNvSpPr>
              <a:spLocks noChangeArrowheads="1"/>
            </p:cNvSpPr>
            <p:nvPr/>
          </p:nvSpPr>
          <p:spPr bwMode="auto">
            <a:xfrm>
              <a:off x="5248" y="1520"/>
              <a:ext cx="79" cy="79"/>
            </a:xfrm>
            <a:prstGeom prst="ellipse">
              <a:avLst/>
            </a:prstGeom>
            <a:solidFill>
              <a:schemeClr val="accent1"/>
            </a:solidFill>
            <a:ln w="9525">
              <a:noFill/>
              <a:round/>
              <a:headEnd/>
              <a:tailEnd/>
            </a:ln>
            <a:effectLst/>
          </p:spPr>
          <p:txBody>
            <a:bodyPr wrap="none" anchor="ctr"/>
            <a:lstStyle/>
            <a:p>
              <a:pPr>
                <a:defRPr/>
              </a:pPr>
              <a:endParaRPr lang="tr-TR"/>
            </a:p>
          </p:txBody>
        </p:sp>
        <p:sp>
          <p:nvSpPr>
            <p:cNvPr id="133152" name="Oval 32"/>
            <p:cNvSpPr>
              <a:spLocks noChangeArrowheads="1"/>
            </p:cNvSpPr>
            <p:nvPr/>
          </p:nvSpPr>
          <p:spPr bwMode="auto">
            <a:xfrm>
              <a:off x="5360" y="1520"/>
              <a:ext cx="76" cy="79"/>
            </a:xfrm>
            <a:prstGeom prst="ellipse">
              <a:avLst/>
            </a:prstGeom>
            <a:solidFill>
              <a:schemeClr val="accent1"/>
            </a:solidFill>
            <a:ln w="9525">
              <a:noFill/>
              <a:round/>
              <a:headEnd/>
              <a:tailEnd/>
            </a:ln>
            <a:effectLst/>
          </p:spPr>
          <p:txBody>
            <a:bodyPr wrap="none" anchor="ctr"/>
            <a:lstStyle/>
            <a:p>
              <a:pPr>
                <a:defRPr/>
              </a:pPr>
              <a:endParaRPr lang="tr-TR"/>
            </a:p>
          </p:txBody>
        </p:sp>
        <p:sp>
          <p:nvSpPr>
            <p:cNvPr id="133153" name="Oval 33"/>
            <p:cNvSpPr>
              <a:spLocks noChangeArrowheads="1"/>
            </p:cNvSpPr>
            <p:nvPr/>
          </p:nvSpPr>
          <p:spPr bwMode="auto">
            <a:xfrm>
              <a:off x="5472" y="1520"/>
              <a:ext cx="73" cy="79"/>
            </a:xfrm>
            <a:prstGeom prst="ellipse">
              <a:avLst/>
            </a:prstGeom>
            <a:solidFill>
              <a:schemeClr val="folHlink"/>
            </a:solidFill>
            <a:ln w="9525">
              <a:noFill/>
              <a:round/>
              <a:headEnd/>
              <a:tailEnd/>
            </a:ln>
            <a:effectLst/>
          </p:spPr>
          <p:txBody>
            <a:bodyPr wrap="none" anchor="ctr"/>
            <a:lstStyle/>
            <a:p>
              <a:pPr>
                <a:defRPr/>
              </a:pPr>
              <a:endParaRPr lang="tr-TR"/>
            </a:p>
          </p:txBody>
        </p:sp>
        <p:sp>
          <p:nvSpPr>
            <p:cNvPr id="133154" name="Oval 34"/>
            <p:cNvSpPr>
              <a:spLocks noChangeArrowheads="1"/>
            </p:cNvSpPr>
            <p:nvPr/>
          </p:nvSpPr>
          <p:spPr bwMode="auto">
            <a:xfrm>
              <a:off x="5136" y="1632"/>
              <a:ext cx="80" cy="75"/>
            </a:xfrm>
            <a:prstGeom prst="ellipse">
              <a:avLst/>
            </a:prstGeom>
            <a:solidFill>
              <a:schemeClr val="accent1"/>
            </a:solidFill>
            <a:ln w="9525">
              <a:noFill/>
              <a:round/>
              <a:headEnd/>
              <a:tailEnd/>
            </a:ln>
            <a:effectLst/>
          </p:spPr>
          <p:txBody>
            <a:bodyPr wrap="none" anchor="ctr"/>
            <a:lstStyle/>
            <a:p>
              <a:pPr>
                <a:defRPr/>
              </a:pPr>
              <a:endParaRPr lang="tr-TR"/>
            </a:p>
          </p:txBody>
        </p:sp>
        <p:sp>
          <p:nvSpPr>
            <p:cNvPr id="133155" name="Oval 35"/>
            <p:cNvSpPr>
              <a:spLocks noChangeArrowheads="1"/>
            </p:cNvSpPr>
            <p:nvPr/>
          </p:nvSpPr>
          <p:spPr bwMode="auto">
            <a:xfrm>
              <a:off x="5248" y="1632"/>
              <a:ext cx="79" cy="75"/>
            </a:xfrm>
            <a:prstGeom prst="ellipse">
              <a:avLst/>
            </a:prstGeom>
            <a:solidFill>
              <a:schemeClr val="accent1"/>
            </a:solidFill>
            <a:ln w="9525">
              <a:noFill/>
              <a:round/>
              <a:headEnd/>
              <a:tailEnd/>
            </a:ln>
            <a:effectLst/>
          </p:spPr>
          <p:txBody>
            <a:bodyPr wrap="none" anchor="ctr"/>
            <a:lstStyle/>
            <a:p>
              <a:pPr>
                <a:defRPr/>
              </a:pPr>
              <a:endParaRPr lang="tr-TR"/>
            </a:p>
          </p:txBody>
        </p:sp>
        <p:sp>
          <p:nvSpPr>
            <p:cNvPr id="133156" name="Oval 36"/>
            <p:cNvSpPr>
              <a:spLocks noChangeArrowheads="1"/>
            </p:cNvSpPr>
            <p:nvPr/>
          </p:nvSpPr>
          <p:spPr bwMode="auto">
            <a:xfrm>
              <a:off x="5360" y="1632"/>
              <a:ext cx="76" cy="75"/>
            </a:xfrm>
            <a:prstGeom prst="ellipse">
              <a:avLst/>
            </a:prstGeom>
            <a:solidFill>
              <a:schemeClr val="folHlink"/>
            </a:solidFill>
            <a:ln w="9525">
              <a:noFill/>
              <a:round/>
              <a:headEnd/>
              <a:tailEnd/>
            </a:ln>
            <a:effectLst/>
          </p:spPr>
          <p:txBody>
            <a:bodyPr wrap="none" anchor="ctr"/>
            <a:lstStyle/>
            <a:p>
              <a:pPr>
                <a:defRPr/>
              </a:pPr>
              <a:endParaRPr lang="tr-TR"/>
            </a:p>
          </p:txBody>
        </p:sp>
        <p:sp>
          <p:nvSpPr>
            <p:cNvPr id="133157" name="Oval 37"/>
            <p:cNvSpPr>
              <a:spLocks noChangeArrowheads="1"/>
            </p:cNvSpPr>
            <p:nvPr/>
          </p:nvSpPr>
          <p:spPr bwMode="auto">
            <a:xfrm>
              <a:off x="5472" y="1632"/>
              <a:ext cx="73" cy="75"/>
            </a:xfrm>
            <a:prstGeom prst="ellipse">
              <a:avLst/>
            </a:prstGeom>
            <a:solidFill>
              <a:schemeClr val="folHlink"/>
            </a:solidFill>
            <a:ln w="9525">
              <a:noFill/>
              <a:round/>
              <a:headEnd/>
              <a:tailEnd/>
            </a:ln>
            <a:effectLst/>
          </p:spPr>
          <p:txBody>
            <a:bodyPr wrap="none" anchor="ctr"/>
            <a:lstStyle/>
            <a:p>
              <a:pPr>
                <a:defRPr/>
              </a:pPr>
              <a:endParaRPr lang="tr-TR"/>
            </a:p>
          </p:txBody>
        </p:sp>
        <p:sp>
          <p:nvSpPr>
            <p:cNvPr id="133158" name="Oval 38"/>
            <p:cNvSpPr>
              <a:spLocks noChangeArrowheads="1"/>
            </p:cNvSpPr>
            <p:nvPr/>
          </p:nvSpPr>
          <p:spPr bwMode="auto">
            <a:xfrm>
              <a:off x="5248" y="1744"/>
              <a:ext cx="79" cy="80"/>
            </a:xfrm>
            <a:prstGeom prst="ellipse">
              <a:avLst/>
            </a:prstGeom>
            <a:solidFill>
              <a:schemeClr val="folHlink"/>
            </a:solidFill>
            <a:ln w="9525">
              <a:noFill/>
              <a:round/>
              <a:headEnd/>
              <a:tailEnd/>
            </a:ln>
            <a:effectLst/>
          </p:spPr>
          <p:txBody>
            <a:bodyPr wrap="none" anchor="ctr"/>
            <a:lstStyle/>
            <a:p>
              <a:pPr>
                <a:defRPr/>
              </a:pPr>
              <a:endParaRPr lang="tr-TR"/>
            </a:p>
          </p:txBody>
        </p:sp>
        <p:sp>
          <p:nvSpPr>
            <p:cNvPr id="133159" name="Oval 39"/>
            <p:cNvSpPr>
              <a:spLocks noChangeArrowheads="1"/>
            </p:cNvSpPr>
            <p:nvPr/>
          </p:nvSpPr>
          <p:spPr bwMode="auto">
            <a:xfrm>
              <a:off x="5472" y="1744"/>
              <a:ext cx="73" cy="80"/>
            </a:xfrm>
            <a:prstGeom prst="ellipse">
              <a:avLst/>
            </a:prstGeom>
            <a:solidFill>
              <a:schemeClr val="folHlink"/>
            </a:solidFill>
            <a:ln w="9525">
              <a:noFill/>
              <a:round/>
              <a:headEnd/>
              <a:tailEnd/>
            </a:ln>
            <a:effectLst/>
          </p:spPr>
          <p:txBody>
            <a:bodyPr wrap="none" anchor="ctr"/>
            <a:lstStyle/>
            <a:p>
              <a:pPr>
                <a:defRPr/>
              </a:pPr>
              <a:endParaRPr lang="tr-TR"/>
            </a:p>
          </p:txBody>
        </p:sp>
      </p:grpSp>
    </p:spTree>
  </p:cSld>
  <p:clrMap bg1="lt1" tx1="dk1" bg2="lt2" tx2="dk2" accent1="accent1" accent2="accent2" accent3="accent3" accent4="accent4" accent5="accent5" accent6="accent6" hlink="hlink" folHlink="folHlink"/>
  <p:sldLayoutIdLst>
    <p:sldLayoutId id="2147483987"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Lst>
  <p:timing>
    <p:tnLst>
      <p:par>
        <p:cTn id="1" dur="indefinite" restart="never" nodeType="tmRoot"/>
      </p:par>
    </p:tnLst>
  </p:timing>
  <p:txStyles>
    <p:title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cs typeface="Arial" charset="0"/>
        </a:defRPr>
      </a:lvl2pPr>
      <a:lvl3pPr algn="l" rtl="0" eaLnBrk="0" fontAlgn="base" hangingPunct="0">
        <a:spcBef>
          <a:spcPct val="0"/>
        </a:spcBef>
        <a:spcAft>
          <a:spcPct val="0"/>
        </a:spcAft>
        <a:defRPr sz="3900" b="1">
          <a:solidFill>
            <a:schemeClr val="tx2"/>
          </a:solidFill>
          <a:latin typeface="Arial" charset="0"/>
          <a:cs typeface="Arial" charset="0"/>
        </a:defRPr>
      </a:lvl3pPr>
      <a:lvl4pPr algn="l" rtl="0" eaLnBrk="0" fontAlgn="base" hangingPunct="0">
        <a:spcBef>
          <a:spcPct val="0"/>
        </a:spcBef>
        <a:spcAft>
          <a:spcPct val="0"/>
        </a:spcAft>
        <a:defRPr sz="3900" b="1">
          <a:solidFill>
            <a:schemeClr val="tx2"/>
          </a:solidFill>
          <a:latin typeface="Arial" charset="0"/>
          <a:cs typeface="Arial" charset="0"/>
        </a:defRPr>
      </a:lvl4pPr>
      <a:lvl5pPr algn="l" rtl="0" eaLnBrk="0" fontAlgn="base" hangingPunct="0">
        <a:spcBef>
          <a:spcPct val="0"/>
        </a:spcBef>
        <a:spcAft>
          <a:spcPct val="0"/>
        </a:spcAft>
        <a:defRPr sz="3900" b="1">
          <a:solidFill>
            <a:schemeClr val="tx2"/>
          </a:solidFill>
          <a:latin typeface="Arial" charset="0"/>
          <a:cs typeface="Arial" charset="0"/>
        </a:defRPr>
      </a:lvl5pPr>
      <a:lvl6pPr marL="457200" algn="l" rtl="0" fontAlgn="base">
        <a:spcBef>
          <a:spcPct val="0"/>
        </a:spcBef>
        <a:spcAft>
          <a:spcPct val="0"/>
        </a:spcAft>
        <a:defRPr sz="3900" b="1">
          <a:solidFill>
            <a:schemeClr val="tx2"/>
          </a:solidFill>
          <a:latin typeface="Arial" charset="0"/>
          <a:cs typeface="Arial" charset="0"/>
        </a:defRPr>
      </a:lvl6pPr>
      <a:lvl7pPr marL="914400" algn="l" rtl="0" fontAlgn="base">
        <a:spcBef>
          <a:spcPct val="0"/>
        </a:spcBef>
        <a:spcAft>
          <a:spcPct val="0"/>
        </a:spcAft>
        <a:defRPr sz="3900" b="1">
          <a:solidFill>
            <a:schemeClr val="tx2"/>
          </a:solidFill>
          <a:latin typeface="Arial" charset="0"/>
          <a:cs typeface="Arial" charset="0"/>
        </a:defRPr>
      </a:lvl7pPr>
      <a:lvl8pPr marL="1371600" algn="l" rtl="0" fontAlgn="base">
        <a:spcBef>
          <a:spcPct val="0"/>
        </a:spcBef>
        <a:spcAft>
          <a:spcPct val="0"/>
        </a:spcAft>
        <a:defRPr sz="3900" b="1">
          <a:solidFill>
            <a:schemeClr val="tx2"/>
          </a:solidFill>
          <a:latin typeface="Arial" charset="0"/>
          <a:cs typeface="Arial" charset="0"/>
        </a:defRPr>
      </a:lvl8pPr>
      <a:lvl9pPr marL="1828800" algn="l" rtl="0" fontAlgn="base">
        <a:spcBef>
          <a:spcPct val="0"/>
        </a:spcBef>
        <a:spcAft>
          <a:spcPct val="0"/>
        </a:spcAft>
        <a:defRPr sz="3900" b="1">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cs typeface="+mn-cs"/>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cs typeface="+mn-cs"/>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cs typeface="+mn-cs"/>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IMG_0385.jpg"/>
          <p:cNvPicPr>
            <a:picLocks noChangeAspect="1" noChangeArrowheads="1"/>
          </p:cNvPicPr>
          <p:nvPr/>
        </p:nvPicPr>
        <p:blipFill>
          <a:blip r:embed="rId2">
            <a:lum bright="21000" contrast="5000"/>
          </a:blip>
          <a:srcRect/>
          <a:stretch>
            <a:fillRect/>
          </a:stretch>
        </p:blipFill>
        <p:spPr bwMode="auto">
          <a:xfrm>
            <a:off x="-15291" y="0"/>
            <a:ext cx="9174581" cy="6857999"/>
          </a:xfrm>
          <a:prstGeom prst="rect">
            <a:avLst/>
          </a:prstGeom>
          <a:noFill/>
        </p:spPr>
      </p:pic>
      <p:sp>
        <p:nvSpPr>
          <p:cNvPr id="5122" name="Text Box 4"/>
          <p:cNvSpPr txBox="1">
            <a:spLocks noChangeArrowheads="1"/>
          </p:cNvSpPr>
          <p:nvPr/>
        </p:nvSpPr>
        <p:spPr bwMode="auto">
          <a:xfrm>
            <a:off x="785786" y="1643051"/>
            <a:ext cx="7500990" cy="3877985"/>
          </a:xfrm>
          <a:prstGeom prst="rect">
            <a:avLst/>
          </a:prstGeom>
          <a:noFill/>
          <a:ln w="9525">
            <a:noFill/>
            <a:miter lim="800000"/>
            <a:headEnd/>
            <a:tailEnd/>
          </a:ln>
        </p:spPr>
        <p:txBody>
          <a:bodyPr wrap="square">
            <a:spAutoFit/>
          </a:bodyPr>
          <a:lstStyle/>
          <a:p>
            <a:pPr algn="ctr"/>
            <a:r>
              <a:rPr lang="tr-TR" sz="4000" b="1" dirty="0" smtClean="0">
                <a:solidFill>
                  <a:srgbClr val="FF0000"/>
                </a:solidFill>
                <a:latin typeface="+mj-lt"/>
              </a:rPr>
              <a:t>2014 SEZON </a:t>
            </a:r>
          </a:p>
          <a:p>
            <a:pPr algn="ctr"/>
            <a:r>
              <a:rPr lang="tr-TR" sz="4000" b="1" dirty="0" smtClean="0">
                <a:solidFill>
                  <a:srgbClr val="FF0000"/>
                </a:solidFill>
                <a:latin typeface="+mj-lt"/>
              </a:rPr>
              <a:t>DEĞERLENDİRMESİ  DENEYİMLER</a:t>
            </a:r>
            <a:endParaRPr lang="tr-TR" sz="4000" b="1" dirty="0">
              <a:solidFill>
                <a:srgbClr val="FF0000"/>
              </a:solidFill>
              <a:latin typeface="+mj-lt"/>
            </a:endParaRPr>
          </a:p>
          <a:p>
            <a:pPr algn="ctr"/>
            <a:r>
              <a:rPr lang="tr-TR" b="1" dirty="0" smtClean="0">
                <a:solidFill>
                  <a:schemeClr val="accent4"/>
                </a:solidFill>
                <a:latin typeface="+mj-lt"/>
              </a:rPr>
              <a:t>   </a:t>
            </a:r>
          </a:p>
          <a:p>
            <a:pPr algn="ctr"/>
            <a:endParaRPr lang="tr-TR" b="1" dirty="0" smtClean="0">
              <a:solidFill>
                <a:schemeClr val="accent4"/>
              </a:solidFill>
              <a:latin typeface="+mj-lt"/>
            </a:endParaRPr>
          </a:p>
          <a:p>
            <a:pPr algn="ctr"/>
            <a:endParaRPr lang="tr-TR" b="1" dirty="0" smtClean="0">
              <a:solidFill>
                <a:schemeClr val="accent4"/>
              </a:solidFill>
              <a:latin typeface="+mj-lt"/>
            </a:endParaRPr>
          </a:p>
          <a:p>
            <a:pPr algn="ctr"/>
            <a:endParaRPr lang="tr-TR" b="1" dirty="0" smtClean="0">
              <a:solidFill>
                <a:schemeClr val="accent4"/>
              </a:solidFill>
              <a:latin typeface="+mj-lt"/>
            </a:endParaRPr>
          </a:p>
          <a:p>
            <a:pPr algn="ctr"/>
            <a:endParaRPr lang="tr-TR" b="1" dirty="0" smtClean="0">
              <a:solidFill>
                <a:srgbClr val="FF0000"/>
              </a:solidFill>
              <a:latin typeface="+mj-lt"/>
            </a:endParaRPr>
          </a:p>
          <a:p>
            <a:pPr algn="ctr"/>
            <a:r>
              <a:rPr lang="tr-TR" b="1" dirty="0" smtClean="0">
                <a:solidFill>
                  <a:srgbClr val="0000CC"/>
                </a:solidFill>
                <a:latin typeface="+mj-lt"/>
              </a:rPr>
              <a:t>Mavi </a:t>
            </a:r>
            <a:r>
              <a:rPr lang="tr-TR" b="1" dirty="0">
                <a:solidFill>
                  <a:srgbClr val="0000CC"/>
                </a:solidFill>
                <a:latin typeface="+mj-lt"/>
              </a:rPr>
              <a:t>Bayrak </a:t>
            </a:r>
            <a:r>
              <a:rPr lang="tr-TR" b="1" dirty="0" smtClean="0">
                <a:solidFill>
                  <a:srgbClr val="0000CC"/>
                </a:solidFill>
                <a:latin typeface="+mj-lt"/>
              </a:rPr>
              <a:t>Muğla </a:t>
            </a:r>
            <a:r>
              <a:rPr lang="tr-TR" b="1" dirty="0">
                <a:solidFill>
                  <a:srgbClr val="0000CC"/>
                </a:solidFill>
                <a:latin typeface="+mj-lt"/>
              </a:rPr>
              <a:t>İl </a:t>
            </a:r>
            <a:r>
              <a:rPr lang="tr-TR" b="1" dirty="0" smtClean="0">
                <a:solidFill>
                  <a:srgbClr val="0000CC"/>
                </a:solidFill>
                <a:latin typeface="+mj-lt"/>
              </a:rPr>
              <a:t>Koordinatörü</a:t>
            </a:r>
          </a:p>
          <a:p>
            <a:pPr algn="ctr"/>
            <a:r>
              <a:rPr lang="tr-TR" b="1" dirty="0" smtClean="0">
                <a:solidFill>
                  <a:srgbClr val="0000CC"/>
                </a:solidFill>
                <a:latin typeface="+mj-lt"/>
              </a:rPr>
              <a:t>GÜRCAN KAYA </a:t>
            </a:r>
            <a:endParaRPr lang="tr-TR" b="1" dirty="0">
              <a:solidFill>
                <a:srgbClr val="0000CC"/>
              </a:solidFill>
              <a:latin typeface="+mj-lt"/>
            </a:endParaRPr>
          </a:p>
        </p:txBody>
      </p:sp>
      <p:sp>
        <p:nvSpPr>
          <p:cNvPr id="5123" name="Text Box 5"/>
          <p:cNvSpPr txBox="1">
            <a:spLocks noChangeArrowheads="1"/>
          </p:cNvSpPr>
          <p:nvPr/>
        </p:nvSpPr>
        <p:spPr bwMode="auto">
          <a:xfrm>
            <a:off x="4357686" y="6000768"/>
            <a:ext cx="4389343" cy="523220"/>
          </a:xfrm>
          <a:prstGeom prst="rect">
            <a:avLst/>
          </a:prstGeom>
          <a:noFill/>
          <a:ln w="9525">
            <a:noFill/>
            <a:miter lim="800000"/>
            <a:headEnd/>
            <a:tailEnd/>
          </a:ln>
        </p:spPr>
        <p:txBody>
          <a:bodyPr wrap="none">
            <a:spAutoFit/>
          </a:bodyPr>
          <a:lstStyle/>
          <a:p>
            <a:r>
              <a:rPr lang="tr-TR" sz="1400" b="1" dirty="0" smtClean="0">
                <a:solidFill>
                  <a:srgbClr val="FF0000"/>
                </a:solidFill>
                <a:latin typeface="+mj-lt"/>
              </a:rPr>
              <a:t>YEREL MAVİ BAYRAK SORUMLULARI EĞİTİMİ</a:t>
            </a:r>
          </a:p>
          <a:p>
            <a:r>
              <a:rPr lang="tr-TR" sz="1400" b="1" dirty="0" smtClean="0">
                <a:solidFill>
                  <a:srgbClr val="FF0000"/>
                </a:solidFill>
                <a:latin typeface="+mj-lt"/>
              </a:rPr>
              <a:t>KUŞADASI		   ARALIK-2014</a:t>
            </a:r>
            <a:endParaRPr lang="tr-TR" sz="1400" b="1" dirty="0">
              <a:solidFill>
                <a:srgbClr val="FF0000"/>
              </a:solidFill>
              <a:latin typeface="+mj-lt"/>
            </a:endParaRPr>
          </a:p>
        </p:txBody>
      </p:sp>
      <p:pic>
        <p:nvPicPr>
          <p:cNvPr id="5124" name="3 Resim" descr="C:\Users\turcev-1\Desktop\TÜRÇEV YENİ LOGO.jpg"/>
          <p:cNvPicPr>
            <a:picLocks noChangeAspect="1" noChangeArrowheads="1"/>
          </p:cNvPicPr>
          <p:nvPr/>
        </p:nvPicPr>
        <p:blipFill>
          <a:blip r:embed="rId3" cstate="print">
            <a:lum bright="2000" contrast="16000"/>
          </a:blip>
          <a:srcRect/>
          <a:stretch>
            <a:fillRect/>
          </a:stretch>
        </p:blipFill>
        <p:spPr bwMode="auto">
          <a:xfrm>
            <a:off x="214282" y="5500702"/>
            <a:ext cx="1016021" cy="1143024"/>
          </a:xfrm>
          <a:prstGeom prst="rect">
            <a:avLst/>
          </a:prstGeom>
          <a:noFill/>
          <a:ln w="9525">
            <a:noFill/>
            <a:miter lim="800000"/>
            <a:headEnd/>
            <a:tailEnd/>
          </a:ln>
          <a:effectLst>
            <a:outerShdw sx="1000" sy="1000" algn="ctr" rotWithShape="0">
              <a:schemeClr val="bg2">
                <a:lumMod val="60000"/>
                <a:lumOff val="40000"/>
              </a:schemeClr>
            </a:outerShdw>
          </a:effec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Başvuru dosyaları</a:t>
            </a:r>
            <a:endParaRPr lang="tr-TR" dirty="0"/>
          </a:p>
        </p:txBody>
      </p:sp>
      <p:sp>
        <p:nvSpPr>
          <p:cNvPr id="3" name="2 İçerik Yer Tutucusu"/>
          <p:cNvSpPr>
            <a:spLocks noGrp="1"/>
          </p:cNvSpPr>
          <p:nvPr>
            <p:ph idx="1"/>
          </p:nvPr>
        </p:nvSpPr>
        <p:spPr/>
        <p:txBody>
          <a:bodyPr/>
          <a:lstStyle/>
          <a:p>
            <a:pPr lvl="1" algn="just"/>
            <a:r>
              <a:rPr lang="tr-TR" sz="2000" dirty="0" smtClean="0"/>
              <a:t>Son başvuru tarihine dikkat edilmelidir.</a:t>
            </a:r>
          </a:p>
          <a:p>
            <a:pPr lvl="1" algn="just"/>
            <a:r>
              <a:rPr lang="tr-TR" sz="2000" dirty="0" smtClean="0"/>
              <a:t>Son başvuru tarihinden önce lütfen başvuru dosyalarını toplayınız.</a:t>
            </a:r>
          </a:p>
          <a:p>
            <a:pPr lvl="1" algn="just"/>
            <a:r>
              <a:rPr lang="tr-TR" sz="2000" dirty="0" smtClean="0"/>
              <a:t>Başvuru dosyaları genelde eksik dolduruluyor.Önlemek adına toplantı yapınız.</a:t>
            </a:r>
          </a:p>
          <a:p>
            <a:pPr lvl="1" algn="just"/>
            <a:r>
              <a:rPr lang="tr-TR" sz="2000" dirty="0" smtClean="0"/>
              <a:t>İmza ve kaşelerde eksiklikler olabiliyor.Kontrol ve denetim şart.</a:t>
            </a:r>
          </a:p>
          <a:p>
            <a:pPr lvl="2" algn="just"/>
            <a:endParaRPr lang="tr-TR" sz="1400" dirty="0" smtClean="0"/>
          </a:p>
        </p:txBody>
      </p:sp>
      <p:pic>
        <p:nvPicPr>
          <p:cNvPr id="1026" name="Picture 2" descr="C:\Documents and Settings\user\Desktop\sunum fotoları\Foto\Küçük Boyut\IMG_2610.JPG"/>
          <p:cNvPicPr>
            <a:picLocks noChangeAspect="1" noChangeArrowheads="1"/>
          </p:cNvPicPr>
          <p:nvPr/>
        </p:nvPicPr>
        <p:blipFill>
          <a:blip r:embed="rId2" cstate="print"/>
          <a:srcRect/>
          <a:stretch>
            <a:fillRect/>
          </a:stretch>
        </p:blipFill>
        <p:spPr bwMode="auto">
          <a:xfrm>
            <a:off x="3286116" y="3857628"/>
            <a:ext cx="2062161" cy="2761053"/>
          </a:xfrm>
          <a:prstGeom prst="round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Çevre eğitim etkinlikleri</a:t>
            </a:r>
            <a:endParaRPr lang="tr-TR" dirty="0"/>
          </a:p>
        </p:txBody>
      </p:sp>
      <p:sp>
        <p:nvSpPr>
          <p:cNvPr id="3" name="2 İçerik Yer Tutucusu"/>
          <p:cNvSpPr>
            <a:spLocks noGrp="1"/>
          </p:cNvSpPr>
          <p:nvPr>
            <p:ph idx="1"/>
          </p:nvPr>
        </p:nvSpPr>
        <p:spPr/>
        <p:txBody>
          <a:bodyPr/>
          <a:lstStyle/>
          <a:p>
            <a:pPr lvl="1" algn="just"/>
            <a:r>
              <a:rPr lang="tr-TR" sz="2000" dirty="0" smtClean="0"/>
              <a:t>Çevre eğitim etkinliklerini plaj mavi bayrak sorumluları ile birlikte organize ediniz.</a:t>
            </a:r>
          </a:p>
          <a:p>
            <a:pPr lvl="1" algn="just"/>
            <a:r>
              <a:rPr lang="tr-TR" sz="2000" dirty="0" smtClean="0"/>
              <a:t>Etkinliklerde halkın katılımını sağlayınız ve basınla paylaşınız.</a:t>
            </a:r>
          </a:p>
          <a:p>
            <a:pPr lvl="1" algn="just"/>
            <a:r>
              <a:rPr lang="tr-TR" sz="2000" dirty="0" smtClean="0"/>
              <a:t>Etkinliklerin  programlanmasında ve hayata geçirilmesinde mavi bayrak ödülüne sahip plaj sorumlularının etkin ve yerinde rol almasını sağlayınız.</a:t>
            </a:r>
          </a:p>
          <a:p>
            <a:pPr lvl="1" algn="just">
              <a:buNone/>
            </a:pPr>
            <a:endParaRPr lang="tr-TR" sz="2000" dirty="0" smtClean="0"/>
          </a:p>
          <a:p>
            <a:pPr lvl="1" algn="just"/>
            <a:endParaRPr lang="tr-TR" sz="1400" dirty="0" smtClean="0"/>
          </a:p>
        </p:txBody>
      </p:sp>
      <p:pic>
        <p:nvPicPr>
          <p:cNvPr id="4" name="Picture 2" descr="C:\Documents and Settings\user\Desktop\minik ogrenciler.JPG"/>
          <p:cNvPicPr>
            <a:picLocks noChangeAspect="1" noChangeArrowheads="1"/>
          </p:cNvPicPr>
          <p:nvPr/>
        </p:nvPicPr>
        <p:blipFill>
          <a:blip r:embed="rId2" cstate="print"/>
          <a:srcRect t="10000" b="20000"/>
          <a:stretch>
            <a:fillRect/>
          </a:stretch>
        </p:blipFill>
        <p:spPr bwMode="auto">
          <a:xfrm>
            <a:off x="1714480" y="3786190"/>
            <a:ext cx="5453074" cy="2862884"/>
          </a:xfrm>
          <a:prstGeom prst="ellipse">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Çevre eğitim etkinlikleri</a:t>
            </a:r>
            <a:endParaRPr lang="tr-TR" dirty="0"/>
          </a:p>
        </p:txBody>
      </p:sp>
      <p:pic>
        <p:nvPicPr>
          <p:cNvPr id="71685" name="Picture 5" descr="C:\Documents and Settings\user\Desktop\sunum fotoları\article_82fac8a5ae0a6fd88e6f46dcd661b113_resimboyut.asp.jpeg"/>
          <p:cNvPicPr>
            <a:picLocks noChangeAspect="1" noChangeArrowheads="1"/>
          </p:cNvPicPr>
          <p:nvPr/>
        </p:nvPicPr>
        <p:blipFill>
          <a:blip r:embed="rId2" cstate="print"/>
          <a:srcRect/>
          <a:stretch>
            <a:fillRect/>
          </a:stretch>
        </p:blipFill>
        <p:spPr bwMode="auto">
          <a:xfrm>
            <a:off x="5000628" y="4429132"/>
            <a:ext cx="3045464" cy="2286016"/>
          </a:xfrm>
          <a:prstGeom prst="ellipse">
            <a:avLst/>
          </a:prstGeom>
          <a:noFill/>
        </p:spPr>
      </p:pic>
      <p:pic>
        <p:nvPicPr>
          <p:cNvPr id="71684" name="Picture 4" descr="C:\Documents and Settings\user\Desktop\sunum fotoları\Orman-Haftası-Resimleri-orman-haftasiyla-ilgili-resimler.jpg"/>
          <p:cNvPicPr>
            <a:picLocks noChangeAspect="1" noChangeArrowheads="1"/>
          </p:cNvPicPr>
          <p:nvPr/>
        </p:nvPicPr>
        <p:blipFill>
          <a:blip r:embed="rId3" cstate="print"/>
          <a:srcRect/>
          <a:stretch>
            <a:fillRect/>
          </a:stretch>
        </p:blipFill>
        <p:spPr bwMode="auto">
          <a:xfrm>
            <a:off x="714347" y="4631747"/>
            <a:ext cx="4619417" cy="1869087"/>
          </a:xfrm>
          <a:prstGeom prst="rect">
            <a:avLst/>
          </a:prstGeom>
          <a:noFill/>
        </p:spPr>
      </p:pic>
      <p:pic>
        <p:nvPicPr>
          <p:cNvPr id="71686" name="Picture 6" descr="C:\Documents and Settings\user\Desktop\sunum fotoları\yesilay-haftasi-afislerileri-dersimizcom-3.jpg"/>
          <p:cNvPicPr>
            <a:picLocks noChangeAspect="1" noChangeArrowheads="1"/>
          </p:cNvPicPr>
          <p:nvPr/>
        </p:nvPicPr>
        <p:blipFill>
          <a:blip r:embed="rId4" cstate="print"/>
          <a:srcRect/>
          <a:stretch>
            <a:fillRect/>
          </a:stretch>
        </p:blipFill>
        <p:spPr bwMode="auto">
          <a:xfrm>
            <a:off x="5357818" y="2175081"/>
            <a:ext cx="2519364" cy="2825555"/>
          </a:xfrm>
          <a:prstGeom prst="ellipse">
            <a:avLst/>
          </a:prstGeom>
          <a:noFill/>
        </p:spPr>
      </p:pic>
      <p:pic>
        <p:nvPicPr>
          <p:cNvPr id="71682" name="Picture 2" descr="C:\Documents and Settings\user\Desktop\sunum fotoları\dunya-cevre-gunu-23320.jpg"/>
          <p:cNvPicPr>
            <a:picLocks noChangeAspect="1" noChangeArrowheads="1"/>
          </p:cNvPicPr>
          <p:nvPr/>
        </p:nvPicPr>
        <p:blipFill>
          <a:blip r:embed="rId5" cstate="print"/>
          <a:srcRect/>
          <a:stretch>
            <a:fillRect/>
          </a:stretch>
        </p:blipFill>
        <p:spPr bwMode="auto">
          <a:xfrm>
            <a:off x="428597" y="2305811"/>
            <a:ext cx="2357453" cy="2266197"/>
          </a:xfrm>
          <a:prstGeom prst="ellipse">
            <a:avLst/>
          </a:prstGeom>
          <a:noFill/>
        </p:spPr>
      </p:pic>
      <p:pic>
        <p:nvPicPr>
          <p:cNvPr id="71683" name="Picture 3" descr="C:\Documents and Settings\user\Desktop\sunum fotoları\SU2.jpg"/>
          <p:cNvPicPr>
            <a:picLocks noChangeAspect="1" noChangeArrowheads="1"/>
          </p:cNvPicPr>
          <p:nvPr/>
        </p:nvPicPr>
        <p:blipFill>
          <a:blip r:embed="rId6" cstate="print"/>
          <a:srcRect/>
          <a:stretch>
            <a:fillRect/>
          </a:stretch>
        </p:blipFill>
        <p:spPr bwMode="auto">
          <a:xfrm>
            <a:off x="2571736" y="2428868"/>
            <a:ext cx="2959574" cy="2071702"/>
          </a:xfrm>
          <a:prstGeom prst="rect">
            <a:avLst/>
          </a:prstGeom>
          <a:noFill/>
        </p:spPr>
      </p:pic>
      <p:sp>
        <p:nvSpPr>
          <p:cNvPr id="8" name="2 İçerik Yer Tutucusu"/>
          <p:cNvSpPr>
            <a:spLocks noGrp="1"/>
          </p:cNvSpPr>
          <p:nvPr>
            <p:ph idx="1"/>
          </p:nvPr>
        </p:nvSpPr>
        <p:spPr>
          <a:xfrm>
            <a:off x="142844" y="1500174"/>
            <a:ext cx="8229600" cy="4411662"/>
          </a:xfrm>
        </p:spPr>
        <p:txBody>
          <a:bodyPr/>
          <a:lstStyle/>
          <a:p>
            <a:pPr lvl="1" algn="just">
              <a:buNone/>
            </a:pPr>
            <a:r>
              <a:rPr lang="tr-TR" sz="2000" dirty="0" smtClean="0"/>
              <a:t>Çevre eğitim etkinliklerini önemli gün ve haftalarda  gerçekleştirmek </a:t>
            </a:r>
          </a:p>
          <a:p>
            <a:pPr lvl="1" algn="just">
              <a:buNone/>
            </a:pPr>
            <a:r>
              <a:rPr lang="tr-TR" sz="2000" dirty="0" smtClean="0"/>
              <a:t>daha anlamlı olacaktır.</a:t>
            </a:r>
          </a:p>
          <a:p>
            <a:pPr lvl="1" algn="just"/>
            <a:endParaRPr lang="tr-TR" sz="1400"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Çevre eğitim etkinlikleri</a:t>
            </a:r>
            <a:endParaRPr lang="tr-TR" dirty="0"/>
          </a:p>
        </p:txBody>
      </p:sp>
      <p:pic>
        <p:nvPicPr>
          <p:cNvPr id="72706" name="Picture 2" descr="C:\Documents and Settings\user\Desktop\sunum fotoları\dalgıc.JPG"/>
          <p:cNvPicPr>
            <a:picLocks noChangeAspect="1" noChangeArrowheads="1"/>
          </p:cNvPicPr>
          <p:nvPr/>
        </p:nvPicPr>
        <p:blipFill>
          <a:blip r:embed="rId2" cstate="print"/>
          <a:srcRect/>
          <a:stretch>
            <a:fillRect/>
          </a:stretch>
        </p:blipFill>
        <p:spPr bwMode="auto">
          <a:xfrm>
            <a:off x="500034" y="1696628"/>
            <a:ext cx="3643338" cy="2732504"/>
          </a:xfrm>
          <a:prstGeom prst="ellipse">
            <a:avLst/>
          </a:prstGeom>
          <a:noFill/>
        </p:spPr>
      </p:pic>
      <p:pic>
        <p:nvPicPr>
          <p:cNvPr id="72707" name="Picture 3" descr="C:\Documents and Settings\user\Desktop\sunum fotoları\dalgıc 2.JPG"/>
          <p:cNvPicPr>
            <a:picLocks noChangeAspect="1" noChangeArrowheads="1"/>
          </p:cNvPicPr>
          <p:nvPr/>
        </p:nvPicPr>
        <p:blipFill>
          <a:blip r:embed="rId3" cstate="print"/>
          <a:srcRect/>
          <a:stretch>
            <a:fillRect/>
          </a:stretch>
        </p:blipFill>
        <p:spPr bwMode="auto">
          <a:xfrm>
            <a:off x="4286248" y="1821645"/>
            <a:ext cx="3571900" cy="2678925"/>
          </a:xfrm>
          <a:prstGeom prst="ellipse">
            <a:avLst/>
          </a:prstGeom>
          <a:noFill/>
        </p:spPr>
      </p:pic>
      <p:pic>
        <p:nvPicPr>
          <p:cNvPr id="72708" name="Picture 4" descr="C:\Documents and Settings\user\Desktop\sunum fotoları\cop 1.JPG"/>
          <p:cNvPicPr>
            <a:picLocks noChangeAspect="1" noChangeArrowheads="1"/>
          </p:cNvPicPr>
          <p:nvPr/>
        </p:nvPicPr>
        <p:blipFill>
          <a:blip r:embed="rId4" cstate="print"/>
          <a:srcRect/>
          <a:stretch>
            <a:fillRect/>
          </a:stretch>
        </p:blipFill>
        <p:spPr bwMode="auto">
          <a:xfrm>
            <a:off x="357158" y="4357694"/>
            <a:ext cx="2571768" cy="1928826"/>
          </a:xfrm>
          <a:prstGeom prst="ellipse">
            <a:avLst/>
          </a:prstGeom>
          <a:noFill/>
        </p:spPr>
      </p:pic>
      <p:pic>
        <p:nvPicPr>
          <p:cNvPr id="72709" name="Picture 5" descr="C:\Documents and Settings\user\Desktop\sunum fotoları\cop.JPG"/>
          <p:cNvPicPr>
            <a:picLocks noChangeAspect="1" noChangeArrowheads="1"/>
          </p:cNvPicPr>
          <p:nvPr/>
        </p:nvPicPr>
        <p:blipFill>
          <a:blip r:embed="rId5" cstate="print"/>
          <a:srcRect/>
          <a:stretch>
            <a:fillRect/>
          </a:stretch>
        </p:blipFill>
        <p:spPr bwMode="auto">
          <a:xfrm>
            <a:off x="3143240" y="4429132"/>
            <a:ext cx="2680601" cy="1785950"/>
          </a:xfrm>
          <a:prstGeom prst="ellipse">
            <a:avLst/>
          </a:prstGeom>
          <a:noFill/>
        </p:spPr>
      </p:pic>
      <p:pic>
        <p:nvPicPr>
          <p:cNvPr id="72710" name="Picture 6" descr="C:\Documents and Settings\user\Desktop\sunum fotoları\cop 2.JPG"/>
          <p:cNvPicPr>
            <a:picLocks noChangeAspect="1" noChangeArrowheads="1"/>
          </p:cNvPicPr>
          <p:nvPr/>
        </p:nvPicPr>
        <p:blipFill>
          <a:blip r:embed="rId6" cstate="print"/>
          <a:srcRect/>
          <a:stretch>
            <a:fillRect/>
          </a:stretch>
        </p:blipFill>
        <p:spPr bwMode="auto">
          <a:xfrm>
            <a:off x="6000760" y="4286256"/>
            <a:ext cx="2666992" cy="2000244"/>
          </a:xfrm>
          <a:prstGeom prst="ellipse">
            <a:avLst/>
          </a:prstGeom>
          <a:noFill/>
        </p:spPr>
      </p:pic>
      <p:sp>
        <p:nvSpPr>
          <p:cNvPr id="9" name="8 Dikdörtgen"/>
          <p:cNvSpPr/>
          <p:nvPr/>
        </p:nvSpPr>
        <p:spPr>
          <a:xfrm>
            <a:off x="714348" y="1357298"/>
            <a:ext cx="6357982" cy="400110"/>
          </a:xfrm>
          <a:prstGeom prst="rect">
            <a:avLst/>
          </a:prstGeom>
        </p:spPr>
        <p:txBody>
          <a:bodyPr wrap="square">
            <a:spAutoFit/>
          </a:bodyPr>
          <a:lstStyle/>
          <a:p>
            <a:r>
              <a:rPr lang="tr-TR" sz="2000" dirty="0" smtClean="0"/>
              <a:t>Amaç çöp toplayıp ,fotoğraf çektirmek olmamalıdır.</a:t>
            </a:r>
            <a:endParaRPr lang="tr-TR" sz="2000" dirty="0"/>
          </a:p>
        </p:txBody>
      </p:sp>
      <p:sp>
        <p:nvSpPr>
          <p:cNvPr id="10" name="9 Çarpma"/>
          <p:cNvSpPr/>
          <p:nvPr/>
        </p:nvSpPr>
        <p:spPr>
          <a:xfrm>
            <a:off x="6929454" y="642918"/>
            <a:ext cx="1214446" cy="100013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Çevre eğitim etkinlikleri</a:t>
            </a:r>
            <a:endParaRPr lang="tr-TR" dirty="0"/>
          </a:p>
        </p:txBody>
      </p:sp>
      <p:pic>
        <p:nvPicPr>
          <p:cNvPr id="73730" name="Picture 2" descr="C:\Documents and Settings\user\Desktop\sunum fotoları\12.JPG"/>
          <p:cNvPicPr>
            <a:picLocks noChangeAspect="1" noChangeArrowheads="1"/>
          </p:cNvPicPr>
          <p:nvPr/>
        </p:nvPicPr>
        <p:blipFill>
          <a:blip r:embed="rId2" cstate="print"/>
          <a:srcRect l="6563" t="31250" b="21250"/>
          <a:stretch>
            <a:fillRect/>
          </a:stretch>
        </p:blipFill>
        <p:spPr bwMode="auto">
          <a:xfrm>
            <a:off x="285720" y="2071678"/>
            <a:ext cx="8012481" cy="4000528"/>
          </a:xfrm>
          <a:prstGeom prst="rect">
            <a:avLst/>
          </a:prstGeom>
          <a:noFill/>
        </p:spPr>
      </p:pic>
      <p:sp>
        <p:nvSpPr>
          <p:cNvPr id="5" name="4 Dikdörtgen"/>
          <p:cNvSpPr/>
          <p:nvPr/>
        </p:nvSpPr>
        <p:spPr>
          <a:xfrm>
            <a:off x="285720" y="1630908"/>
            <a:ext cx="6286544" cy="369332"/>
          </a:xfrm>
          <a:prstGeom prst="rect">
            <a:avLst/>
          </a:prstGeom>
        </p:spPr>
        <p:txBody>
          <a:bodyPr wrap="square">
            <a:spAutoFit/>
          </a:bodyPr>
          <a:lstStyle/>
          <a:p>
            <a:r>
              <a:rPr lang="tr-TR" b="1" dirty="0" smtClean="0"/>
              <a:t>Çevre eğitim etkinliklerini bir fotoğrafta özetlemek</a:t>
            </a:r>
            <a:endParaRPr lang="tr-TR"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Çevre eğitim etkinlikleri</a:t>
            </a:r>
            <a:endParaRPr lang="tr-TR" dirty="0"/>
          </a:p>
        </p:txBody>
      </p:sp>
      <p:pic>
        <p:nvPicPr>
          <p:cNvPr id="73731" name="Picture 3" descr="C:\Documents and Settings\user\Desktop\sunum fotoları\13.JPG"/>
          <p:cNvPicPr>
            <a:picLocks noChangeAspect="1" noChangeArrowheads="1"/>
          </p:cNvPicPr>
          <p:nvPr/>
        </p:nvPicPr>
        <p:blipFill>
          <a:blip r:embed="rId2" cstate="print"/>
          <a:srcRect t="6454" b="20403"/>
          <a:stretch>
            <a:fillRect/>
          </a:stretch>
        </p:blipFill>
        <p:spPr bwMode="auto">
          <a:xfrm>
            <a:off x="428597" y="2471731"/>
            <a:ext cx="7572428" cy="3678036"/>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Çevre eğitim etkinlikleri</a:t>
            </a:r>
            <a:endParaRPr lang="tr-TR" dirty="0"/>
          </a:p>
        </p:txBody>
      </p:sp>
      <p:pic>
        <p:nvPicPr>
          <p:cNvPr id="1026" name="Picture 2" descr="C:\Documents and Settings\user\Desktop\sunum fotoları\14.JPG"/>
          <p:cNvPicPr>
            <a:picLocks noChangeAspect="1" noChangeArrowheads="1"/>
          </p:cNvPicPr>
          <p:nvPr/>
        </p:nvPicPr>
        <p:blipFill>
          <a:blip r:embed="rId2" cstate="print"/>
          <a:srcRect b="15000"/>
          <a:stretch>
            <a:fillRect/>
          </a:stretch>
        </p:blipFill>
        <p:spPr bwMode="auto">
          <a:xfrm>
            <a:off x="428596" y="1647480"/>
            <a:ext cx="7500990" cy="4781895"/>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Çevre eğitim etkinlik dosyaları</a:t>
            </a:r>
            <a:endParaRPr lang="tr-TR" dirty="0"/>
          </a:p>
        </p:txBody>
      </p:sp>
      <p:pic>
        <p:nvPicPr>
          <p:cNvPr id="75778" name="Picture 2" descr="C:\Documents and Settings\user\Desktop\Foto\Küçük Boyut\IMG_2618.JPG"/>
          <p:cNvPicPr>
            <a:picLocks noChangeAspect="1" noChangeArrowheads="1"/>
          </p:cNvPicPr>
          <p:nvPr/>
        </p:nvPicPr>
        <p:blipFill>
          <a:blip r:embed="rId2" cstate="print"/>
          <a:srcRect t="25390" b="24219"/>
          <a:stretch>
            <a:fillRect/>
          </a:stretch>
        </p:blipFill>
        <p:spPr bwMode="auto">
          <a:xfrm>
            <a:off x="1428728" y="2477113"/>
            <a:ext cx="5857916" cy="3952283"/>
          </a:xfrm>
          <a:prstGeom prst="rect">
            <a:avLst/>
          </a:prstGeom>
          <a:noFill/>
        </p:spPr>
      </p:pic>
      <p:sp>
        <p:nvSpPr>
          <p:cNvPr id="5" name="4 Dikdörtgen"/>
          <p:cNvSpPr/>
          <p:nvPr/>
        </p:nvSpPr>
        <p:spPr>
          <a:xfrm>
            <a:off x="3857620" y="5429264"/>
            <a:ext cx="2357454"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5 Dikdörtgen"/>
          <p:cNvSpPr/>
          <p:nvPr/>
        </p:nvSpPr>
        <p:spPr>
          <a:xfrm>
            <a:off x="285720" y="1500174"/>
            <a:ext cx="7643866" cy="707886"/>
          </a:xfrm>
          <a:prstGeom prst="rect">
            <a:avLst/>
          </a:prstGeom>
        </p:spPr>
        <p:txBody>
          <a:bodyPr wrap="square">
            <a:spAutoFit/>
          </a:bodyPr>
          <a:lstStyle/>
          <a:p>
            <a:pPr algn="just"/>
            <a:r>
              <a:rPr lang="tr-TR" sz="2000" dirty="0" smtClean="0"/>
              <a:t>Çevre eğitim etkinlikleri özet halde verilen şablona uygun olarak kitapçık haline getirildikten sonra teslim edilmelidir.</a:t>
            </a:r>
            <a:endParaRPr lang="tr-TR" sz="2000" dirty="0"/>
          </a:p>
        </p:txBody>
      </p:sp>
      <p:sp>
        <p:nvSpPr>
          <p:cNvPr id="7" name="6 Çarpma"/>
          <p:cNvSpPr/>
          <p:nvPr/>
        </p:nvSpPr>
        <p:spPr>
          <a:xfrm>
            <a:off x="6357950" y="2214554"/>
            <a:ext cx="1214446" cy="100013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Çevre eğitim etkinlik dosyaları</a:t>
            </a:r>
            <a:endParaRPr lang="tr-TR" dirty="0"/>
          </a:p>
        </p:txBody>
      </p:sp>
      <p:pic>
        <p:nvPicPr>
          <p:cNvPr id="76802" name="Picture 2" descr="C:\Documents and Settings\user\Desktop\Foto\Küçük Boyut\IMG_2616.JPG"/>
          <p:cNvPicPr>
            <a:picLocks noChangeAspect="1" noChangeArrowheads="1"/>
          </p:cNvPicPr>
          <p:nvPr/>
        </p:nvPicPr>
        <p:blipFill>
          <a:blip r:embed="rId2" cstate="print"/>
          <a:srcRect t="8812" b="13520"/>
          <a:stretch>
            <a:fillRect/>
          </a:stretch>
        </p:blipFill>
        <p:spPr bwMode="auto">
          <a:xfrm>
            <a:off x="357158" y="1928802"/>
            <a:ext cx="7715304" cy="447551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Denetimler</a:t>
            </a:r>
            <a:endParaRPr lang="tr-TR" dirty="0"/>
          </a:p>
        </p:txBody>
      </p:sp>
      <p:sp>
        <p:nvSpPr>
          <p:cNvPr id="3" name="2 İçerik Yer Tutucusu"/>
          <p:cNvSpPr>
            <a:spLocks noGrp="1"/>
          </p:cNvSpPr>
          <p:nvPr>
            <p:ph idx="1"/>
          </p:nvPr>
        </p:nvSpPr>
        <p:spPr/>
        <p:txBody>
          <a:bodyPr/>
          <a:lstStyle/>
          <a:p>
            <a:pPr lvl="1" algn="just"/>
            <a:r>
              <a:rPr lang="tr-TR" sz="2000" dirty="0" smtClean="0"/>
              <a:t>Bayrak kullanımı</a:t>
            </a:r>
          </a:p>
          <a:p>
            <a:pPr lvl="1" algn="just"/>
            <a:r>
              <a:rPr lang="tr-TR" sz="2000" dirty="0" smtClean="0"/>
              <a:t>Mavi bayrak panoları</a:t>
            </a:r>
          </a:p>
          <a:p>
            <a:pPr lvl="1" algn="just"/>
            <a:r>
              <a:rPr lang="tr-TR" sz="2000" dirty="0" smtClean="0"/>
              <a:t>Haritalar</a:t>
            </a:r>
          </a:p>
          <a:p>
            <a:pPr lvl="1" algn="just"/>
            <a:r>
              <a:rPr lang="tr-TR" sz="2000" dirty="0" smtClean="0"/>
              <a:t>Doğal hassas alanlar</a:t>
            </a:r>
          </a:p>
          <a:p>
            <a:pPr lvl="1" algn="just"/>
            <a:r>
              <a:rPr lang="tr-TR" sz="2000" dirty="0" smtClean="0"/>
              <a:t>Geri dönüşüm</a:t>
            </a:r>
          </a:p>
          <a:p>
            <a:pPr lvl="1" algn="just"/>
            <a:r>
              <a:rPr lang="tr-TR" sz="2000" dirty="0" smtClean="0"/>
              <a:t>Cankurtaran hizmeti </a:t>
            </a:r>
          </a:p>
          <a:p>
            <a:pPr lvl="1" algn="just"/>
            <a:r>
              <a:rPr lang="tr-TR" sz="2000" dirty="0" smtClean="0"/>
              <a:t>Evcil hayvanlar</a:t>
            </a:r>
          </a:p>
          <a:p>
            <a:pPr lvl="1" algn="just"/>
            <a:r>
              <a:rPr lang="tr-TR" sz="2000" dirty="0" smtClean="0"/>
              <a:t>Engelli olanakları</a:t>
            </a:r>
            <a:endParaRPr lang="tr-TR" sz="1400" dirty="0" smtClean="0"/>
          </a:p>
        </p:txBody>
      </p:sp>
      <p:pic>
        <p:nvPicPr>
          <p:cNvPr id="82946" name="Picture 2" descr="C:\Documents and Settings\user\Desktop\sunum fotoları\1.JPG"/>
          <p:cNvPicPr>
            <a:picLocks noChangeAspect="1" noChangeArrowheads="1"/>
          </p:cNvPicPr>
          <p:nvPr/>
        </p:nvPicPr>
        <p:blipFill>
          <a:blip r:embed="rId2" cstate="print"/>
          <a:srcRect/>
          <a:stretch>
            <a:fillRect/>
          </a:stretch>
        </p:blipFill>
        <p:spPr bwMode="auto">
          <a:xfrm>
            <a:off x="4643438" y="1571612"/>
            <a:ext cx="3286148" cy="2464611"/>
          </a:xfrm>
          <a:prstGeom prst="roundRect">
            <a:avLst/>
          </a:prstGeom>
          <a:noFill/>
        </p:spPr>
      </p:pic>
      <p:pic>
        <p:nvPicPr>
          <p:cNvPr id="5" name="Picture 3" descr="C:\Users\user\Desktop\Denetim.JPG"/>
          <p:cNvPicPr>
            <a:picLocks noChangeAspect="1" noChangeArrowheads="1"/>
          </p:cNvPicPr>
          <p:nvPr/>
        </p:nvPicPr>
        <p:blipFill>
          <a:blip r:embed="rId3" cstate="print"/>
          <a:srcRect/>
          <a:stretch>
            <a:fillRect/>
          </a:stretch>
        </p:blipFill>
        <p:spPr bwMode="auto">
          <a:xfrm>
            <a:off x="4572000" y="4071942"/>
            <a:ext cx="3429000" cy="2571750"/>
          </a:xfrm>
          <a:prstGeom prst="round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Konu başlıkları</a:t>
            </a:r>
            <a:endParaRPr lang="tr-TR" dirty="0"/>
          </a:p>
        </p:txBody>
      </p:sp>
      <p:sp>
        <p:nvSpPr>
          <p:cNvPr id="3" name="2 İçerik Yer Tutucusu"/>
          <p:cNvSpPr>
            <a:spLocks noGrp="1"/>
          </p:cNvSpPr>
          <p:nvPr>
            <p:ph idx="1"/>
          </p:nvPr>
        </p:nvSpPr>
        <p:spPr/>
        <p:txBody>
          <a:bodyPr/>
          <a:lstStyle/>
          <a:p>
            <a:endParaRPr lang="tr-TR" sz="2400" dirty="0" smtClean="0"/>
          </a:p>
          <a:p>
            <a:r>
              <a:rPr lang="tr-TR" sz="2400" dirty="0" smtClean="0"/>
              <a:t>Yerel sorumlular</a:t>
            </a:r>
          </a:p>
          <a:p>
            <a:r>
              <a:rPr lang="tr-TR" sz="2400" dirty="0" smtClean="0"/>
              <a:t>Mavi bayrak başvuru süreci</a:t>
            </a:r>
          </a:p>
          <a:p>
            <a:r>
              <a:rPr lang="tr-TR" sz="2400" dirty="0" smtClean="0"/>
              <a:t>Çevre eğitim etkinlikleri</a:t>
            </a:r>
          </a:p>
          <a:p>
            <a:r>
              <a:rPr lang="tr-TR" sz="2400" dirty="0" smtClean="0"/>
              <a:t>Denetimler</a:t>
            </a:r>
          </a:p>
          <a:p>
            <a:pPr>
              <a:buNone/>
            </a:pPr>
            <a:endParaRPr lang="tr-TR" sz="2400" dirty="0" smtClean="0"/>
          </a:p>
          <a:p>
            <a:endParaRPr lang="tr-TR"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Bayrak kullanımı</a:t>
            </a:r>
            <a:endParaRPr lang="tr-TR" dirty="0"/>
          </a:p>
        </p:txBody>
      </p:sp>
      <p:sp>
        <p:nvSpPr>
          <p:cNvPr id="3" name="2 İçerik Yer Tutucusu"/>
          <p:cNvSpPr>
            <a:spLocks noGrp="1"/>
          </p:cNvSpPr>
          <p:nvPr>
            <p:ph idx="1"/>
          </p:nvPr>
        </p:nvSpPr>
        <p:spPr/>
        <p:txBody>
          <a:bodyPr/>
          <a:lstStyle/>
          <a:p>
            <a:pPr lvl="1" algn="just"/>
            <a:r>
              <a:rPr lang="tr-TR" sz="2000" dirty="0" smtClean="0"/>
              <a:t>Yırtık ve sahte bayrak kullanılmamalıdır</a:t>
            </a:r>
          </a:p>
          <a:p>
            <a:pPr lvl="1" algn="just"/>
            <a:r>
              <a:rPr lang="tr-TR" sz="2000" dirty="0" smtClean="0"/>
              <a:t>Mavi bayrak kullanımı için MB sezon aralığı dikkate alınmalıdır.</a:t>
            </a:r>
          </a:p>
          <a:p>
            <a:pPr lvl="2" algn="just"/>
            <a:r>
              <a:rPr lang="tr-TR" sz="1700" dirty="0" smtClean="0"/>
              <a:t>Antalya-Muğla		:15 MAYIS -30 EYLÜL</a:t>
            </a:r>
          </a:p>
          <a:p>
            <a:pPr lvl="2" algn="just"/>
            <a:r>
              <a:rPr lang="tr-TR" sz="1700" dirty="0" smtClean="0"/>
              <a:t>Ege			:30 MAYIS –30 EYLÜL</a:t>
            </a:r>
          </a:p>
          <a:p>
            <a:pPr lvl="2" algn="just"/>
            <a:r>
              <a:rPr lang="tr-TR" sz="1700" dirty="0" smtClean="0"/>
              <a:t>Marmaris-Karadeniz	:15 HAZİRAN-30 AĞUSTOS</a:t>
            </a:r>
          </a:p>
          <a:p>
            <a:pPr lvl="2" algn="just"/>
            <a:endParaRPr lang="tr-TR" sz="1700" dirty="0" smtClean="0"/>
          </a:p>
          <a:p>
            <a:pPr lvl="1" algn="just"/>
            <a:r>
              <a:rPr lang="tr-TR" sz="2000" dirty="0" smtClean="0"/>
              <a:t>Mavi bayrak sezonu dışında plaj</a:t>
            </a:r>
          </a:p>
          <a:p>
            <a:pPr lvl="1" algn="just">
              <a:buNone/>
            </a:pPr>
            <a:r>
              <a:rPr lang="tr-TR" sz="2000" dirty="0" smtClean="0"/>
              <a:t>	hizmet vermeye devam ediyor ise</a:t>
            </a:r>
          </a:p>
          <a:p>
            <a:pPr lvl="1" algn="just">
              <a:buNone/>
            </a:pPr>
            <a:r>
              <a:rPr lang="tr-TR" sz="2000" dirty="0" smtClean="0"/>
              <a:t>	mavi bayrak kullanımı için kriterlerin</a:t>
            </a:r>
          </a:p>
          <a:p>
            <a:pPr lvl="1" algn="just">
              <a:buNone/>
            </a:pPr>
            <a:r>
              <a:rPr lang="tr-TR" sz="2000" dirty="0" smtClean="0"/>
              <a:t>	tamamının yerine getirilmesi gerekiyor. </a:t>
            </a:r>
          </a:p>
          <a:p>
            <a:pPr lvl="1" algn="just"/>
            <a:endParaRPr lang="tr-TR" sz="2000" dirty="0" smtClean="0"/>
          </a:p>
        </p:txBody>
      </p:sp>
      <p:pic>
        <p:nvPicPr>
          <p:cNvPr id="6" name="Picture 2" descr="C:\Users\user\Desktop\La Blanche yırtık bayrak.JPG"/>
          <p:cNvPicPr>
            <a:picLocks noChangeAspect="1" noChangeArrowheads="1"/>
          </p:cNvPicPr>
          <p:nvPr/>
        </p:nvPicPr>
        <p:blipFill>
          <a:blip r:embed="rId2" cstate="print"/>
          <a:srcRect/>
          <a:stretch>
            <a:fillRect/>
          </a:stretch>
        </p:blipFill>
        <p:spPr bwMode="auto">
          <a:xfrm>
            <a:off x="5643570" y="4106338"/>
            <a:ext cx="3320954" cy="24804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Bayrak kullanımı</a:t>
            </a:r>
            <a:endParaRPr lang="tr-TR" dirty="0"/>
          </a:p>
        </p:txBody>
      </p:sp>
      <p:sp>
        <p:nvSpPr>
          <p:cNvPr id="3" name="2 İçerik Yer Tutucusu"/>
          <p:cNvSpPr>
            <a:spLocks noGrp="1"/>
          </p:cNvSpPr>
          <p:nvPr>
            <p:ph idx="1"/>
          </p:nvPr>
        </p:nvSpPr>
        <p:spPr/>
        <p:txBody>
          <a:bodyPr/>
          <a:lstStyle/>
          <a:p>
            <a:pPr lvl="1" algn="just"/>
            <a:r>
              <a:rPr lang="tr-TR" sz="2000" dirty="0" smtClean="0"/>
              <a:t>Bayrak direklerinin mavi bayrak panosu ile bütünlük oluşturması önemlidir.</a:t>
            </a:r>
          </a:p>
          <a:p>
            <a:pPr lvl="1" algn="just"/>
            <a:r>
              <a:rPr lang="tr-TR" sz="2000" dirty="0" smtClean="0"/>
              <a:t>Türk bayrağı ile birlikte kullanılacak ise bayrak direğinin ve  Türk bayrağının daha büyük olması gerekmektedir.</a:t>
            </a:r>
          </a:p>
        </p:txBody>
      </p:sp>
      <p:pic>
        <p:nvPicPr>
          <p:cNvPr id="5" name="Picture 3" descr="C:\Users\user\Desktop\Pano Golden Savoy.JPG"/>
          <p:cNvPicPr>
            <a:picLocks noChangeAspect="1" noChangeArrowheads="1"/>
          </p:cNvPicPr>
          <p:nvPr/>
        </p:nvPicPr>
        <p:blipFill>
          <a:blip r:embed="rId2" cstate="print"/>
          <a:srcRect/>
          <a:stretch>
            <a:fillRect/>
          </a:stretch>
        </p:blipFill>
        <p:spPr bwMode="auto">
          <a:xfrm>
            <a:off x="2000232" y="3143248"/>
            <a:ext cx="4643470" cy="3467861"/>
          </a:xfrm>
          <a:prstGeom prst="round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Mavi bayrak panoları</a:t>
            </a:r>
            <a:endParaRPr lang="tr-TR" dirty="0"/>
          </a:p>
        </p:txBody>
      </p:sp>
      <p:pic>
        <p:nvPicPr>
          <p:cNvPr id="83970" name="Picture 2" descr="D:\A\PANO\ornek panolar\pano olculerı.jpg"/>
          <p:cNvPicPr>
            <a:picLocks noChangeAspect="1" noChangeArrowheads="1"/>
          </p:cNvPicPr>
          <p:nvPr/>
        </p:nvPicPr>
        <p:blipFill>
          <a:blip r:embed="rId2" cstate="print"/>
          <a:srcRect/>
          <a:stretch>
            <a:fillRect/>
          </a:stretch>
        </p:blipFill>
        <p:spPr bwMode="auto">
          <a:xfrm>
            <a:off x="714348" y="1551410"/>
            <a:ext cx="7081856" cy="50923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Mavi bayrak panoları</a:t>
            </a:r>
            <a:endParaRPr lang="tr-TR" dirty="0"/>
          </a:p>
        </p:txBody>
      </p:sp>
      <p:sp>
        <p:nvSpPr>
          <p:cNvPr id="3" name="2 İçerik Yer Tutucusu"/>
          <p:cNvSpPr>
            <a:spLocks noGrp="1"/>
          </p:cNvSpPr>
          <p:nvPr>
            <p:ph idx="1"/>
          </p:nvPr>
        </p:nvSpPr>
        <p:spPr/>
        <p:txBody>
          <a:bodyPr/>
          <a:lstStyle/>
          <a:p>
            <a:pPr lvl="1" algn="just">
              <a:buNone/>
            </a:pPr>
            <a:r>
              <a:rPr lang="tr-TR" sz="2000" dirty="0" smtClean="0"/>
              <a:t>Mavi bayrak panoları okunabilir,deforme olmamış,temiz ve bakımlı olmalıdır.</a:t>
            </a:r>
          </a:p>
        </p:txBody>
      </p:sp>
      <p:pic>
        <p:nvPicPr>
          <p:cNvPr id="5" name="Picture 2" descr="C:\Users\user\Desktop\IMG_1730.JPG"/>
          <p:cNvPicPr>
            <a:picLocks noChangeAspect="1" noChangeArrowheads="1"/>
          </p:cNvPicPr>
          <p:nvPr/>
        </p:nvPicPr>
        <p:blipFill>
          <a:blip r:embed="rId2" cstate="print"/>
          <a:srcRect/>
          <a:stretch>
            <a:fillRect/>
          </a:stretch>
        </p:blipFill>
        <p:spPr bwMode="auto">
          <a:xfrm>
            <a:off x="357188" y="2578100"/>
            <a:ext cx="4195762" cy="3136900"/>
          </a:xfrm>
          <a:prstGeom prst="roundRect">
            <a:avLst/>
          </a:prstGeom>
          <a:noFill/>
          <a:ln w="9525">
            <a:noFill/>
            <a:miter lim="800000"/>
            <a:headEnd/>
            <a:tailEnd/>
          </a:ln>
        </p:spPr>
      </p:pic>
      <p:pic>
        <p:nvPicPr>
          <p:cNvPr id="7" name="Picture 3" descr="C:\Users\user\Desktop\IMG_1737.JPG"/>
          <p:cNvPicPr>
            <a:picLocks noChangeAspect="1" noChangeArrowheads="1"/>
          </p:cNvPicPr>
          <p:nvPr/>
        </p:nvPicPr>
        <p:blipFill>
          <a:blip r:embed="rId3" cstate="print"/>
          <a:srcRect/>
          <a:stretch>
            <a:fillRect/>
          </a:stretch>
        </p:blipFill>
        <p:spPr bwMode="auto">
          <a:xfrm>
            <a:off x="4714876" y="2571744"/>
            <a:ext cx="4108450" cy="3071812"/>
          </a:xfrm>
          <a:prstGeom prst="roundRect">
            <a:avLst/>
          </a:prstGeom>
          <a:noFill/>
          <a:ln w="9525">
            <a:noFill/>
            <a:miter lim="800000"/>
            <a:headEnd/>
            <a:tailEnd/>
          </a:ln>
        </p:spPr>
      </p:pic>
      <p:sp>
        <p:nvSpPr>
          <p:cNvPr id="9" name="8 Çarpma"/>
          <p:cNvSpPr/>
          <p:nvPr/>
        </p:nvSpPr>
        <p:spPr>
          <a:xfrm>
            <a:off x="4071934" y="2143116"/>
            <a:ext cx="1214446" cy="100013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Mavi bayrak panoları</a:t>
            </a:r>
            <a:endParaRPr lang="tr-TR" dirty="0"/>
          </a:p>
        </p:txBody>
      </p:sp>
      <p:sp>
        <p:nvSpPr>
          <p:cNvPr id="3" name="2 İçerik Yer Tutucusu"/>
          <p:cNvSpPr>
            <a:spLocks noGrp="1"/>
          </p:cNvSpPr>
          <p:nvPr>
            <p:ph idx="1"/>
          </p:nvPr>
        </p:nvSpPr>
        <p:spPr/>
        <p:txBody>
          <a:bodyPr/>
          <a:lstStyle/>
          <a:p>
            <a:pPr lvl="1" algn="just">
              <a:buNone/>
            </a:pPr>
            <a:r>
              <a:rPr lang="tr-TR" sz="2000" dirty="0" smtClean="0"/>
              <a:t>Mavi bayrak panoları plaj ana giriş güzergahında herkesin okuyabileceği bir konuma olmalıdır.</a:t>
            </a:r>
          </a:p>
        </p:txBody>
      </p:sp>
      <p:pic>
        <p:nvPicPr>
          <p:cNvPr id="9" name="Picture 2" descr="C:\Users\user\Desktop\Olumsuz Pano Martı Marina.JPG"/>
          <p:cNvPicPr>
            <a:picLocks noChangeAspect="1" noChangeArrowheads="1"/>
          </p:cNvPicPr>
          <p:nvPr/>
        </p:nvPicPr>
        <p:blipFill>
          <a:blip r:embed="rId2" cstate="print"/>
          <a:srcRect/>
          <a:stretch>
            <a:fillRect/>
          </a:stretch>
        </p:blipFill>
        <p:spPr bwMode="auto">
          <a:xfrm>
            <a:off x="1643042" y="2499273"/>
            <a:ext cx="5357850" cy="4001561"/>
          </a:xfrm>
          <a:prstGeom prst="roundRect">
            <a:avLst/>
          </a:prstGeom>
          <a:noFill/>
          <a:ln w="9525">
            <a:noFill/>
            <a:miter lim="800000"/>
            <a:headEnd/>
            <a:tailEnd/>
          </a:ln>
        </p:spPr>
      </p:pic>
      <p:sp>
        <p:nvSpPr>
          <p:cNvPr id="6" name="5 Çarpma"/>
          <p:cNvSpPr/>
          <p:nvPr/>
        </p:nvSpPr>
        <p:spPr>
          <a:xfrm>
            <a:off x="6072198" y="2571744"/>
            <a:ext cx="1214446" cy="100013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Mavi bayrak panoları</a:t>
            </a:r>
            <a:endParaRPr lang="tr-TR" dirty="0"/>
          </a:p>
        </p:txBody>
      </p:sp>
      <p:sp>
        <p:nvSpPr>
          <p:cNvPr id="3" name="2 İçerik Yer Tutucusu"/>
          <p:cNvSpPr>
            <a:spLocks noGrp="1"/>
          </p:cNvSpPr>
          <p:nvPr>
            <p:ph idx="1"/>
          </p:nvPr>
        </p:nvSpPr>
        <p:spPr/>
        <p:txBody>
          <a:bodyPr/>
          <a:lstStyle/>
          <a:p>
            <a:pPr lvl="1" algn="just"/>
            <a:r>
              <a:rPr lang="tr-TR" sz="2000" dirty="0" smtClean="0"/>
              <a:t>Mavi bayrak panoları plaj ana giriş güzergahında herkesin okuyabileceği bir konuma olmalıdır.</a:t>
            </a:r>
          </a:p>
        </p:txBody>
      </p:sp>
      <p:pic>
        <p:nvPicPr>
          <p:cNvPr id="86018" name="Picture 2" descr="C:\Documents and Settings\user\Desktop\sunum fotoları\ornek pano.JPG"/>
          <p:cNvPicPr>
            <a:picLocks noChangeAspect="1" noChangeArrowheads="1"/>
          </p:cNvPicPr>
          <p:nvPr/>
        </p:nvPicPr>
        <p:blipFill>
          <a:blip r:embed="rId2" cstate="print"/>
          <a:srcRect/>
          <a:stretch>
            <a:fillRect/>
          </a:stretch>
        </p:blipFill>
        <p:spPr bwMode="auto">
          <a:xfrm>
            <a:off x="1928794" y="2500306"/>
            <a:ext cx="5334011" cy="4000508"/>
          </a:xfrm>
          <a:prstGeom prst="round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Mavi bayrak panoları</a:t>
            </a:r>
            <a:endParaRPr lang="tr-TR" dirty="0"/>
          </a:p>
        </p:txBody>
      </p:sp>
      <p:sp>
        <p:nvSpPr>
          <p:cNvPr id="3" name="2 İçerik Yer Tutucusu"/>
          <p:cNvSpPr>
            <a:spLocks noGrp="1"/>
          </p:cNvSpPr>
          <p:nvPr>
            <p:ph idx="1"/>
          </p:nvPr>
        </p:nvSpPr>
        <p:spPr/>
        <p:txBody>
          <a:bodyPr/>
          <a:lstStyle/>
          <a:p>
            <a:pPr lvl="1" algn="just"/>
            <a:r>
              <a:rPr lang="tr-TR" sz="2000" dirty="0" smtClean="0"/>
              <a:t>Mavi bayrak panosunun iç </a:t>
            </a:r>
            <a:r>
              <a:rPr lang="tr-TR" sz="2000" dirty="0" err="1" smtClean="0"/>
              <a:t>digital</a:t>
            </a:r>
            <a:r>
              <a:rPr lang="tr-TR" sz="2000" dirty="0" smtClean="0"/>
              <a:t> kısmı standart kalması koşulu ile bölge kültürünüzü yansıtacak mavi bayrak panoları dizayn edebilirsiniz.</a:t>
            </a:r>
          </a:p>
          <a:p>
            <a:pPr lvl="1" algn="just">
              <a:buNone/>
            </a:pPr>
            <a:endParaRPr lang="tr-TR" sz="2000" dirty="0" smtClean="0"/>
          </a:p>
        </p:txBody>
      </p:sp>
      <p:pic>
        <p:nvPicPr>
          <p:cNvPr id="6" name="Picture 2" descr="C:\Users\user\Desktop\Aktur Datça Pano.JPG"/>
          <p:cNvPicPr>
            <a:picLocks noChangeAspect="1" noChangeArrowheads="1"/>
          </p:cNvPicPr>
          <p:nvPr/>
        </p:nvPicPr>
        <p:blipFill>
          <a:blip r:embed="rId2" cstate="print"/>
          <a:srcRect l="19918" r="20325"/>
          <a:stretch>
            <a:fillRect/>
          </a:stretch>
        </p:blipFill>
        <p:spPr bwMode="auto">
          <a:xfrm>
            <a:off x="1071538" y="2857496"/>
            <a:ext cx="2857520" cy="3214704"/>
          </a:xfrm>
          <a:prstGeom prst="roundRect">
            <a:avLst/>
          </a:prstGeom>
          <a:noFill/>
          <a:ln w="9525">
            <a:noFill/>
            <a:miter lim="800000"/>
            <a:headEnd/>
            <a:tailEnd/>
          </a:ln>
        </p:spPr>
      </p:pic>
      <p:pic>
        <p:nvPicPr>
          <p:cNvPr id="7" name="Picture 3" descr="C:\Users\user\Desktop\Angels Peninsula Pano 2.JPG"/>
          <p:cNvPicPr>
            <a:picLocks noChangeAspect="1" noChangeArrowheads="1"/>
          </p:cNvPicPr>
          <p:nvPr/>
        </p:nvPicPr>
        <p:blipFill>
          <a:blip r:embed="rId3" cstate="print"/>
          <a:srcRect l="11865" r="18643"/>
          <a:stretch>
            <a:fillRect/>
          </a:stretch>
        </p:blipFill>
        <p:spPr bwMode="auto">
          <a:xfrm>
            <a:off x="4786314" y="2786058"/>
            <a:ext cx="2928958" cy="3143250"/>
          </a:xfrm>
          <a:prstGeom prst="round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Mavi bayrak panoları</a:t>
            </a:r>
            <a:endParaRPr lang="tr-TR" dirty="0"/>
          </a:p>
        </p:txBody>
      </p:sp>
      <p:pic>
        <p:nvPicPr>
          <p:cNvPr id="10" name="Picture 2" descr="C:\Users\user\Desktop\Pano Golden Savoy 1.JPG"/>
          <p:cNvPicPr>
            <a:picLocks noChangeAspect="1" noChangeArrowheads="1"/>
          </p:cNvPicPr>
          <p:nvPr/>
        </p:nvPicPr>
        <p:blipFill>
          <a:blip r:embed="rId2" cstate="print"/>
          <a:srcRect/>
          <a:stretch>
            <a:fillRect/>
          </a:stretch>
        </p:blipFill>
        <p:spPr bwMode="auto">
          <a:xfrm>
            <a:off x="642909" y="2428868"/>
            <a:ext cx="4395485" cy="3286148"/>
          </a:xfrm>
          <a:prstGeom prst="roundRect">
            <a:avLst/>
          </a:prstGeom>
          <a:noFill/>
          <a:ln w="9525">
            <a:noFill/>
            <a:miter lim="800000"/>
            <a:headEnd/>
            <a:tailEnd/>
          </a:ln>
        </p:spPr>
      </p:pic>
      <p:pic>
        <p:nvPicPr>
          <p:cNvPr id="84994" name="Picture 2" descr="D:\A\FOTOGRAFLAR\ornek çalışmalar\akyaka halk plajı.JPG"/>
          <p:cNvPicPr>
            <a:picLocks noChangeAspect="1" noChangeArrowheads="1"/>
          </p:cNvPicPr>
          <p:nvPr/>
        </p:nvPicPr>
        <p:blipFill>
          <a:blip r:embed="rId3" cstate="print"/>
          <a:srcRect l="19149" r="7446"/>
          <a:stretch>
            <a:fillRect/>
          </a:stretch>
        </p:blipFill>
        <p:spPr bwMode="auto">
          <a:xfrm>
            <a:off x="5286380" y="2428868"/>
            <a:ext cx="3286148" cy="3357562"/>
          </a:xfrm>
          <a:prstGeom prst="round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Haritalar – vaziyet planı </a:t>
            </a:r>
            <a:endParaRPr lang="tr-TR" dirty="0"/>
          </a:p>
        </p:txBody>
      </p:sp>
      <p:sp>
        <p:nvSpPr>
          <p:cNvPr id="3" name="2 İçerik Yer Tutucusu"/>
          <p:cNvSpPr>
            <a:spLocks noGrp="1"/>
          </p:cNvSpPr>
          <p:nvPr>
            <p:ph idx="1"/>
          </p:nvPr>
        </p:nvSpPr>
        <p:spPr/>
        <p:txBody>
          <a:bodyPr/>
          <a:lstStyle/>
          <a:p>
            <a:pPr lvl="1" algn="just"/>
            <a:r>
              <a:rPr lang="tr-TR" sz="2000" dirty="0" smtClean="0"/>
              <a:t>Plaj mavi bayrak olanaklarını gösteren vaziyet planlarının güncel olmasına dikkat ediniz.Mavi bayrak panolarının dışında da sergileyiniz.</a:t>
            </a:r>
          </a:p>
          <a:p>
            <a:pPr lvl="1" algn="just">
              <a:buNone/>
            </a:pPr>
            <a:endParaRPr lang="tr-TR" sz="2000" dirty="0" smtClean="0"/>
          </a:p>
        </p:txBody>
      </p:sp>
      <p:pic>
        <p:nvPicPr>
          <p:cNvPr id="87042" name="Picture 2" descr="C:\Documents and Settings\user\Desktop\sunum fotoları\harita 2.JPG"/>
          <p:cNvPicPr>
            <a:picLocks noChangeAspect="1" noChangeArrowheads="1"/>
          </p:cNvPicPr>
          <p:nvPr/>
        </p:nvPicPr>
        <p:blipFill>
          <a:blip r:embed="rId2" cstate="print"/>
          <a:srcRect/>
          <a:stretch>
            <a:fillRect/>
          </a:stretch>
        </p:blipFill>
        <p:spPr bwMode="auto">
          <a:xfrm>
            <a:off x="3929058" y="2857496"/>
            <a:ext cx="4786346" cy="3577793"/>
          </a:xfrm>
          <a:prstGeom prst="roundRect">
            <a:avLst/>
          </a:prstGeom>
          <a:noFill/>
        </p:spPr>
      </p:pic>
      <p:pic>
        <p:nvPicPr>
          <p:cNvPr id="5" name="Picture 2" descr="C:\Documents and Settings\user\Desktop\sunum fotoları\harita 1.JPG"/>
          <p:cNvPicPr>
            <a:picLocks noChangeAspect="1" noChangeArrowheads="1"/>
          </p:cNvPicPr>
          <p:nvPr/>
        </p:nvPicPr>
        <p:blipFill>
          <a:blip r:embed="rId3" cstate="print"/>
          <a:srcRect t="7362" b="27300"/>
          <a:stretch>
            <a:fillRect/>
          </a:stretch>
        </p:blipFill>
        <p:spPr bwMode="auto">
          <a:xfrm>
            <a:off x="285719" y="2928934"/>
            <a:ext cx="3529885" cy="3500462"/>
          </a:xfrm>
          <a:prstGeom prst="round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Doğal hassas alanlar</a:t>
            </a:r>
            <a:endParaRPr lang="tr-TR" dirty="0"/>
          </a:p>
        </p:txBody>
      </p:sp>
      <p:sp>
        <p:nvSpPr>
          <p:cNvPr id="3" name="2 İçerik Yer Tutucusu"/>
          <p:cNvSpPr>
            <a:spLocks noGrp="1"/>
          </p:cNvSpPr>
          <p:nvPr>
            <p:ph idx="1"/>
          </p:nvPr>
        </p:nvSpPr>
        <p:spPr>
          <a:xfrm>
            <a:off x="457200" y="1589106"/>
            <a:ext cx="8229600" cy="4411662"/>
          </a:xfrm>
        </p:spPr>
        <p:txBody>
          <a:bodyPr/>
          <a:lstStyle/>
          <a:p>
            <a:pPr lvl="1" algn="just"/>
            <a:r>
              <a:rPr lang="tr-TR" sz="2000" dirty="0" smtClean="0"/>
              <a:t>Plajda veya yakın çevresindeki endemik türlerin bulunduğu alanlar,arkeolojik ve sit alanları,özel çevre koruma alanları kastediliyor.</a:t>
            </a:r>
          </a:p>
          <a:p>
            <a:pPr lvl="1" algn="just">
              <a:buNone/>
            </a:pPr>
            <a:endParaRPr lang="tr-TR" sz="2000" dirty="0" smtClean="0"/>
          </a:p>
        </p:txBody>
      </p:sp>
      <p:pic>
        <p:nvPicPr>
          <p:cNvPr id="1026" name="Picture 2" descr="C:\Documents and Settings\user\Desktop\sunum fotoları\hassas 1.JPG"/>
          <p:cNvPicPr>
            <a:picLocks noChangeAspect="1" noChangeArrowheads="1"/>
          </p:cNvPicPr>
          <p:nvPr/>
        </p:nvPicPr>
        <p:blipFill>
          <a:blip r:embed="rId2" cstate="print"/>
          <a:srcRect/>
          <a:stretch>
            <a:fillRect/>
          </a:stretch>
        </p:blipFill>
        <p:spPr bwMode="auto">
          <a:xfrm>
            <a:off x="928662" y="2571744"/>
            <a:ext cx="2881306" cy="2153776"/>
          </a:xfrm>
          <a:prstGeom prst="roundRect">
            <a:avLst/>
          </a:prstGeom>
          <a:noFill/>
        </p:spPr>
      </p:pic>
      <p:pic>
        <p:nvPicPr>
          <p:cNvPr id="1027" name="Picture 3" descr="C:\Documents and Settings\user\Desktop\sunum fotoları\kum zambagı.JPG"/>
          <p:cNvPicPr>
            <a:picLocks noChangeAspect="1" noChangeArrowheads="1"/>
          </p:cNvPicPr>
          <p:nvPr/>
        </p:nvPicPr>
        <p:blipFill>
          <a:blip r:embed="rId3" cstate="print"/>
          <a:srcRect/>
          <a:stretch>
            <a:fillRect/>
          </a:stretch>
        </p:blipFill>
        <p:spPr bwMode="auto">
          <a:xfrm>
            <a:off x="5072066" y="2500306"/>
            <a:ext cx="2881306" cy="2153777"/>
          </a:xfrm>
          <a:prstGeom prst="roundRect">
            <a:avLst/>
          </a:prstGeom>
          <a:noFill/>
        </p:spPr>
      </p:pic>
      <p:pic>
        <p:nvPicPr>
          <p:cNvPr id="1029" name="Picture 5" descr="C:\Documents and Settings\user\Desktop\sunum fotoları\kum zambagı2.JPG"/>
          <p:cNvPicPr>
            <a:picLocks noChangeAspect="1" noChangeArrowheads="1"/>
          </p:cNvPicPr>
          <p:nvPr/>
        </p:nvPicPr>
        <p:blipFill>
          <a:blip r:embed="rId4" cstate="print"/>
          <a:srcRect/>
          <a:stretch>
            <a:fillRect/>
          </a:stretch>
        </p:blipFill>
        <p:spPr bwMode="auto">
          <a:xfrm>
            <a:off x="3071802" y="4786322"/>
            <a:ext cx="2738430" cy="2046976"/>
          </a:xfrm>
          <a:prstGeom prst="round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Yerel mavi bayrak sorumluları </a:t>
            </a:r>
            <a:endParaRPr lang="tr-TR" dirty="0"/>
          </a:p>
        </p:txBody>
      </p:sp>
      <p:sp>
        <p:nvSpPr>
          <p:cNvPr id="3" name="2 İçerik Yer Tutucusu"/>
          <p:cNvSpPr>
            <a:spLocks noGrp="1"/>
          </p:cNvSpPr>
          <p:nvPr>
            <p:ph idx="1"/>
          </p:nvPr>
        </p:nvSpPr>
        <p:spPr/>
        <p:txBody>
          <a:bodyPr/>
          <a:lstStyle/>
          <a:p>
            <a:pPr algn="just"/>
            <a:r>
              <a:rPr lang="tr-TR" sz="2000" dirty="0" smtClean="0"/>
              <a:t>Plaj sorumluları ile yerel sorumlular arasında koordinasyon ve iletişim daha etkin olmalıdır.</a:t>
            </a:r>
          </a:p>
          <a:p>
            <a:pPr algn="just"/>
            <a:r>
              <a:rPr lang="tr-TR" sz="2000" dirty="0" smtClean="0"/>
              <a:t>Çevre eğitim etkinlikleri yerel sorumlu üzerine kalıyor.Diğer plaj sorumlularında aktif görev alması gerekiyor.</a:t>
            </a:r>
          </a:p>
          <a:p>
            <a:pPr algn="just"/>
            <a:r>
              <a:rPr lang="tr-TR" sz="2000" dirty="0" smtClean="0"/>
              <a:t>Yerel yönetim ilgili birimleri yeterince mavi bayrak konusunda bilgilendirilmiyor.</a:t>
            </a:r>
          </a:p>
          <a:p>
            <a:pPr algn="just"/>
            <a:r>
              <a:rPr lang="tr-TR" sz="2000" dirty="0" smtClean="0"/>
              <a:t>Mavi bayrak sayısı artışında daha aktif görev alınmalıdır.</a:t>
            </a:r>
          </a:p>
          <a:p>
            <a:pPr algn="just"/>
            <a:r>
              <a:rPr lang="tr-TR" sz="2000" dirty="0" smtClean="0"/>
              <a:t>Web sayfalarında yeterince mavi bayrak tanıtımı yapılmıyor.</a:t>
            </a:r>
          </a:p>
          <a:p>
            <a:pPr algn="just"/>
            <a:endParaRPr lang="tr-TR" sz="2000" dirty="0" smtClean="0"/>
          </a:p>
          <a:p>
            <a:pPr algn="just"/>
            <a:endParaRPr lang="tr-TR" sz="2000" dirty="0" smtClean="0"/>
          </a:p>
        </p:txBody>
      </p:sp>
      <p:pic>
        <p:nvPicPr>
          <p:cNvPr id="6" name="Picture 2" descr="D:\Belgelerim (Almıla)\MAVİ BAYRAK\7-WWW.MAVİBAYRAK.ORG.TR\web.e yüklenen bilgiler\6. Yerel Sorumlular Eğt Haberi\6_Yer_Sor_Egt_res_2.JPG"/>
          <p:cNvPicPr>
            <a:picLocks noChangeAspect="1" noChangeArrowheads="1"/>
          </p:cNvPicPr>
          <p:nvPr/>
        </p:nvPicPr>
        <p:blipFill>
          <a:blip r:embed="rId2" cstate="print"/>
          <a:srcRect t="33389" b="20185"/>
          <a:stretch>
            <a:fillRect/>
          </a:stretch>
        </p:blipFill>
        <p:spPr bwMode="auto">
          <a:xfrm>
            <a:off x="1785918" y="4643446"/>
            <a:ext cx="5572164" cy="1941828"/>
          </a:xfrm>
          <a:prstGeom prst="round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Çevre panoları</a:t>
            </a:r>
            <a:endParaRPr lang="tr-TR" dirty="0"/>
          </a:p>
        </p:txBody>
      </p:sp>
      <p:sp>
        <p:nvSpPr>
          <p:cNvPr id="3" name="2 İçerik Yer Tutucusu"/>
          <p:cNvSpPr>
            <a:spLocks noGrp="1"/>
          </p:cNvSpPr>
          <p:nvPr>
            <p:ph idx="1"/>
          </p:nvPr>
        </p:nvSpPr>
        <p:spPr>
          <a:xfrm>
            <a:off x="457200" y="1589106"/>
            <a:ext cx="8229600" cy="4411662"/>
          </a:xfrm>
        </p:spPr>
        <p:txBody>
          <a:bodyPr/>
          <a:lstStyle/>
          <a:p>
            <a:pPr lvl="1" algn="just"/>
            <a:r>
              <a:rPr lang="tr-TR" sz="2000" dirty="0" smtClean="0"/>
              <a:t>Plaj içerisinde çevre konulu bilgileri paylaşmak adına görsel açıdan etkileyici çevre panoları oluşturulabilir.</a:t>
            </a:r>
          </a:p>
          <a:p>
            <a:pPr lvl="1" algn="just">
              <a:buNone/>
            </a:pPr>
            <a:endParaRPr lang="tr-TR" sz="2000" dirty="0" smtClean="0"/>
          </a:p>
        </p:txBody>
      </p:sp>
      <p:pic>
        <p:nvPicPr>
          <p:cNvPr id="7" name="Picture 2" descr="C:\Users\user\Desktop\IMG_1763.JPG"/>
          <p:cNvPicPr>
            <a:picLocks noChangeAspect="1" noChangeArrowheads="1"/>
          </p:cNvPicPr>
          <p:nvPr/>
        </p:nvPicPr>
        <p:blipFill>
          <a:blip r:embed="rId2" cstate="print"/>
          <a:srcRect/>
          <a:stretch>
            <a:fillRect/>
          </a:stretch>
        </p:blipFill>
        <p:spPr bwMode="auto">
          <a:xfrm>
            <a:off x="1643042" y="2305050"/>
            <a:ext cx="6096000" cy="4552950"/>
          </a:xfrm>
          <a:prstGeom prst="round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Geri dönüşüm</a:t>
            </a:r>
            <a:endParaRPr lang="tr-TR" dirty="0"/>
          </a:p>
        </p:txBody>
      </p:sp>
      <p:sp>
        <p:nvSpPr>
          <p:cNvPr id="3" name="2 İçerik Yer Tutucusu"/>
          <p:cNvSpPr>
            <a:spLocks noGrp="1"/>
          </p:cNvSpPr>
          <p:nvPr>
            <p:ph idx="1"/>
          </p:nvPr>
        </p:nvSpPr>
        <p:spPr>
          <a:xfrm>
            <a:off x="457200" y="1589106"/>
            <a:ext cx="8229600" cy="4411662"/>
          </a:xfrm>
        </p:spPr>
        <p:txBody>
          <a:bodyPr/>
          <a:lstStyle/>
          <a:p>
            <a:pPr lvl="1" algn="just"/>
            <a:r>
              <a:rPr lang="tr-TR" sz="2000" dirty="0" smtClean="0"/>
              <a:t>Plaj içerisinde geri dönüştürülebilen atıklar için ayrı ayrı toplama imkanı olmalıdır.Geri dönüşüm kutularının temiz,kullanışlı amaca hizmet edebilir olması gerekmektedir.</a:t>
            </a:r>
          </a:p>
          <a:p>
            <a:pPr lvl="1" algn="just">
              <a:buNone/>
            </a:pPr>
            <a:endParaRPr lang="tr-TR" sz="2000" dirty="0" smtClean="0"/>
          </a:p>
        </p:txBody>
      </p:sp>
      <p:pic>
        <p:nvPicPr>
          <p:cNvPr id="5" name="Picture 2" descr="C:\Users\user\Desktop\sunum için resimler\beach park.jpg"/>
          <p:cNvPicPr>
            <a:picLocks noChangeAspect="1" noChangeArrowheads="1"/>
          </p:cNvPicPr>
          <p:nvPr/>
        </p:nvPicPr>
        <p:blipFill>
          <a:blip r:embed="rId2" cstate="print"/>
          <a:srcRect/>
          <a:stretch>
            <a:fillRect/>
          </a:stretch>
        </p:blipFill>
        <p:spPr bwMode="auto">
          <a:xfrm>
            <a:off x="2571736" y="2643182"/>
            <a:ext cx="2668307" cy="2000264"/>
          </a:xfrm>
          <a:prstGeom prst="roundRect">
            <a:avLst/>
          </a:prstGeom>
          <a:noFill/>
          <a:ln w="9525">
            <a:noFill/>
            <a:miter lim="800000"/>
            <a:headEnd/>
            <a:tailEnd/>
          </a:ln>
        </p:spPr>
      </p:pic>
      <p:pic>
        <p:nvPicPr>
          <p:cNvPr id="6" name="Picture 3" descr="C:\Users\user\Desktop\sunum için resimler\çürüyen çöp kutuları.JPG"/>
          <p:cNvPicPr>
            <a:picLocks noChangeAspect="1" noChangeArrowheads="1"/>
          </p:cNvPicPr>
          <p:nvPr/>
        </p:nvPicPr>
        <p:blipFill>
          <a:blip r:embed="rId3" cstate="print"/>
          <a:srcRect/>
          <a:stretch>
            <a:fillRect/>
          </a:stretch>
        </p:blipFill>
        <p:spPr bwMode="auto">
          <a:xfrm>
            <a:off x="5500694" y="2285992"/>
            <a:ext cx="3289300" cy="4386262"/>
          </a:xfrm>
          <a:prstGeom prst="roundRect">
            <a:avLst/>
          </a:prstGeom>
          <a:noFill/>
          <a:ln w="9525">
            <a:noFill/>
            <a:miter lim="800000"/>
            <a:headEnd/>
            <a:tailEnd/>
          </a:ln>
        </p:spPr>
      </p:pic>
      <p:pic>
        <p:nvPicPr>
          <p:cNvPr id="8" name="Picture 5" descr="C:\Users\user\Desktop\sunum için resimler\serapsu geridönüşüm.JPG"/>
          <p:cNvPicPr>
            <a:picLocks noChangeAspect="1" noChangeArrowheads="1"/>
          </p:cNvPicPr>
          <p:nvPr/>
        </p:nvPicPr>
        <p:blipFill>
          <a:blip r:embed="rId4" cstate="print"/>
          <a:srcRect/>
          <a:stretch>
            <a:fillRect/>
          </a:stretch>
        </p:blipFill>
        <p:spPr bwMode="auto">
          <a:xfrm>
            <a:off x="285720" y="4572008"/>
            <a:ext cx="2786082" cy="2072300"/>
          </a:xfrm>
          <a:prstGeom prst="roundRect">
            <a:avLst/>
          </a:prstGeom>
          <a:noFill/>
          <a:ln w="9525">
            <a:noFill/>
            <a:miter lim="800000"/>
            <a:headEnd/>
            <a:tailEnd/>
          </a:ln>
        </p:spPr>
      </p:pic>
      <p:sp>
        <p:nvSpPr>
          <p:cNvPr id="10" name="9 Çarpma"/>
          <p:cNvSpPr/>
          <p:nvPr/>
        </p:nvSpPr>
        <p:spPr>
          <a:xfrm>
            <a:off x="4643438" y="4357694"/>
            <a:ext cx="1214446" cy="100013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Geri dönüşüm</a:t>
            </a:r>
            <a:endParaRPr lang="tr-TR" dirty="0"/>
          </a:p>
        </p:txBody>
      </p:sp>
      <p:sp>
        <p:nvSpPr>
          <p:cNvPr id="3" name="2 İçerik Yer Tutucusu"/>
          <p:cNvSpPr>
            <a:spLocks noGrp="1"/>
          </p:cNvSpPr>
          <p:nvPr>
            <p:ph idx="1"/>
          </p:nvPr>
        </p:nvSpPr>
        <p:spPr>
          <a:xfrm>
            <a:off x="457200" y="1589106"/>
            <a:ext cx="8229600" cy="4411662"/>
          </a:xfrm>
        </p:spPr>
        <p:txBody>
          <a:bodyPr/>
          <a:lstStyle/>
          <a:p>
            <a:pPr lvl="1" algn="just"/>
            <a:r>
              <a:rPr lang="tr-TR" sz="2000" dirty="0" smtClean="0"/>
              <a:t>Geri dönüşüm kutuları üzerinde artık resimlerde olmalıdır.Konuyla ilgili </a:t>
            </a:r>
            <a:r>
              <a:rPr lang="tr-TR" sz="2000" dirty="0" err="1" smtClean="0"/>
              <a:t>Türçev</a:t>
            </a:r>
            <a:r>
              <a:rPr lang="tr-TR" sz="2000" dirty="0" smtClean="0"/>
              <a:t>, </a:t>
            </a:r>
            <a:r>
              <a:rPr lang="tr-TR" sz="2000" dirty="0" err="1" smtClean="0"/>
              <a:t>sticker</a:t>
            </a:r>
            <a:r>
              <a:rPr lang="tr-TR" sz="2000" dirty="0" smtClean="0"/>
              <a:t> </a:t>
            </a:r>
            <a:r>
              <a:rPr lang="tr-TR" sz="2000" dirty="0" err="1" smtClean="0"/>
              <a:t>lar</a:t>
            </a:r>
            <a:r>
              <a:rPr lang="tr-TR" sz="2000" dirty="0" smtClean="0"/>
              <a:t> dağıtmaktadır.</a:t>
            </a:r>
          </a:p>
          <a:p>
            <a:pPr lvl="1" algn="just">
              <a:buNone/>
            </a:pPr>
            <a:endParaRPr lang="tr-TR" sz="2000" dirty="0" smtClean="0"/>
          </a:p>
        </p:txBody>
      </p:sp>
      <p:pic>
        <p:nvPicPr>
          <p:cNvPr id="10" name="Picture 4" descr="C:\Users\user\Desktop\Geri Dönüşüm Kutu Maris Beach.JPG"/>
          <p:cNvPicPr>
            <a:picLocks noChangeAspect="1" noChangeArrowheads="1"/>
          </p:cNvPicPr>
          <p:nvPr/>
        </p:nvPicPr>
        <p:blipFill>
          <a:blip r:embed="rId2" cstate="print"/>
          <a:srcRect/>
          <a:stretch>
            <a:fillRect/>
          </a:stretch>
        </p:blipFill>
        <p:spPr bwMode="auto">
          <a:xfrm>
            <a:off x="142875" y="2786063"/>
            <a:ext cx="4303713" cy="3214687"/>
          </a:xfrm>
          <a:prstGeom prst="roundRect">
            <a:avLst/>
          </a:prstGeom>
          <a:noFill/>
          <a:ln w="9525">
            <a:noFill/>
            <a:miter lim="800000"/>
            <a:headEnd/>
            <a:tailEnd/>
          </a:ln>
        </p:spPr>
      </p:pic>
      <p:pic>
        <p:nvPicPr>
          <p:cNvPr id="11" name="Picture 5" descr="C:\Users\user\Desktop\Geri Dönüşüm Kutusu Angels Peninsula.JPG"/>
          <p:cNvPicPr>
            <a:picLocks noChangeAspect="1" noChangeArrowheads="1"/>
          </p:cNvPicPr>
          <p:nvPr/>
        </p:nvPicPr>
        <p:blipFill>
          <a:blip r:embed="rId3" cstate="print"/>
          <a:srcRect/>
          <a:stretch>
            <a:fillRect/>
          </a:stretch>
        </p:blipFill>
        <p:spPr bwMode="auto">
          <a:xfrm>
            <a:off x="4643438" y="2786063"/>
            <a:ext cx="4303712" cy="3214687"/>
          </a:xfrm>
          <a:prstGeom prst="roundRect">
            <a:avLst/>
          </a:prstGeom>
          <a:noFill/>
          <a:ln w="9525">
            <a:noFill/>
            <a:miter lim="800000"/>
            <a:headEnd/>
            <a:tailEnd/>
          </a:ln>
        </p:spPr>
      </p:pic>
      <p:pic>
        <p:nvPicPr>
          <p:cNvPr id="12" name="Picture 8" descr="C:\Users\user\Desktop\cam.jpg"/>
          <p:cNvPicPr>
            <a:picLocks noChangeAspect="1" noChangeArrowheads="1"/>
          </p:cNvPicPr>
          <p:nvPr/>
        </p:nvPicPr>
        <p:blipFill>
          <a:blip r:embed="rId4" cstate="print"/>
          <a:srcRect/>
          <a:stretch>
            <a:fillRect/>
          </a:stretch>
        </p:blipFill>
        <p:spPr bwMode="auto">
          <a:xfrm>
            <a:off x="5572131" y="4286256"/>
            <a:ext cx="662593" cy="642942"/>
          </a:xfrm>
          <a:prstGeom prst="rect">
            <a:avLst/>
          </a:prstGeom>
          <a:noFill/>
          <a:ln w="9525">
            <a:noFill/>
            <a:miter lim="800000"/>
            <a:headEnd/>
            <a:tailEnd/>
          </a:ln>
        </p:spPr>
      </p:pic>
      <p:pic>
        <p:nvPicPr>
          <p:cNvPr id="13" name="Picture 9" descr="C:\Users\user\Desktop\gazete.jpg"/>
          <p:cNvPicPr>
            <a:picLocks noChangeAspect="1" noChangeArrowheads="1"/>
          </p:cNvPicPr>
          <p:nvPr/>
        </p:nvPicPr>
        <p:blipFill>
          <a:blip r:embed="rId5" cstate="print"/>
          <a:srcRect/>
          <a:stretch>
            <a:fillRect/>
          </a:stretch>
        </p:blipFill>
        <p:spPr bwMode="auto">
          <a:xfrm>
            <a:off x="7643834" y="4286256"/>
            <a:ext cx="663041" cy="646505"/>
          </a:xfrm>
          <a:prstGeom prst="rect">
            <a:avLst/>
          </a:prstGeom>
          <a:noFill/>
          <a:ln w="9525">
            <a:noFill/>
            <a:miter lim="800000"/>
            <a:headEnd/>
            <a:tailEnd/>
          </a:ln>
        </p:spPr>
      </p:pic>
      <p:pic>
        <p:nvPicPr>
          <p:cNvPr id="14" name="Picture 10" descr="C:\Users\user\Desktop\plastik.jpg"/>
          <p:cNvPicPr>
            <a:picLocks noChangeAspect="1" noChangeArrowheads="1"/>
          </p:cNvPicPr>
          <p:nvPr/>
        </p:nvPicPr>
        <p:blipFill>
          <a:blip r:embed="rId6" cstate="print"/>
          <a:srcRect/>
          <a:stretch>
            <a:fillRect/>
          </a:stretch>
        </p:blipFill>
        <p:spPr bwMode="auto">
          <a:xfrm>
            <a:off x="6643702" y="4286256"/>
            <a:ext cx="627310" cy="6258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Cankurtaran hizmeti</a:t>
            </a:r>
            <a:endParaRPr lang="tr-TR" dirty="0"/>
          </a:p>
        </p:txBody>
      </p:sp>
      <p:sp>
        <p:nvSpPr>
          <p:cNvPr id="3" name="2 İçerik Yer Tutucusu"/>
          <p:cNvSpPr>
            <a:spLocks noGrp="1"/>
          </p:cNvSpPr>
          <p:nvPr>
            <p:ph idx="1"/>
          </p:nvPr>
        </p:nvSpPr>
        <p:spPr>
          <a:xfrm>
            <a:off x="457200" y="1589106"/>
            <a:ext cx="8229600" cy="4411662"/>
          </a:xfrm>
        </p:spPr>
        <p:txBody>
          <a:bodyPr/>
          <a:lstStyle/>
          <a:p>
            <a:pPr lvl="1" algn="just"/>
            <a:r>
              <a:rPr lang="tr-TR" sz="2000" dirty="0" smtClean="0"/>
              <a:t>Plaj şartlarına göre sayı belirlenmelidir.Plajın yoğunluğuna,risk faktörlerine bağlı olarak en az 2 gümüş bröveli cankurtaranın plajda görev yapması gerekmektedir.</a:t>
            </a:r>
          </a:p>
          <a:p>
            <a:pPr lvl="1" algn="just"/>
            <a:endParaRPr lang="tr-TR" sz="2000" dirty="0" smtClean="0"/>
          </a:p>
          <a:p>
            <a:pPr lvl="1" algn="just">
              <a:buNone/>
            </a:pPr>
            <a:endParaRPr lang="tr-TR" sz="2000" dirty="0" smtClean="0"/>
          </a:p>
        </p:txBody>
      </p:sp>
      <p:pic>
        <p:nvPicPr>
          <p:cNvPr id="2050" name="Picture 2" descr="C:\Documents and Settings\user\Desktop\sunum fotoları\cankurtaran 1.JPG"/>
          <p:cNvPicPr>
            <a:picLocks noChangeAspect="1" noChangeArrowheads="1"/>
          </p:cNvPicPr>
          <p:nvPr/>
        </p:nvPicPr>
        <p:blipFill>
          <a:blip r:embed="rId2" cstate="print"/>
          <a:srcRect/>
          <a:stretch>
            <a:fillRect/>
          </a:stretch>
        </p:blipFill>
        <p:spPr bwMode="auto">
          <a:xfrm>
            <a:off x="1071538" y="2591418"/>
            <a:ext cx="3135888" cy="4195168"/>
          </a:xfrm>
          <a:prstGeom prst="roundRect">
            <a:avLst/>
          </a:prstGeom>
          <a:noFill/>
        </p:spPr>
      </p:pic>
      <p:pic>
        <p:nvPicPr>
          <p:cNvPr id="2051" name="Picture 3" descr="C:\Documents and Settings\user\Desktop\sunum fotoları\c2.JPG"/>
          <p:cNvPicPr>
            <a:picLocks noChangeAspect="1" noChangeArrowheads="1"/>
          </p:cNvPicPr>
          <p:nvPr/>
        </p:nvPicPr>
        <p:blipFill>
          <a:blip r:embed="rId3" cstate="print"/>
          <a:srcRect/>
          <a:stretch>
            <a:fillRect/>
          </a:stretch>
        </p:blipFill>
        <p:spPr bwMode="auto">
          <a:xfrm>
            <a:off x="5500694" y="2428868"/>
            <a:ext cx="3168374" cy="4238628"/>
          </a:xfrm>
          <a:prstGeom prst="round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Cankurtaran hizmeti</a:t>
            </a:r>
            <a:endParaRPr lang="tr-TR" dirty="0"/>
          </a:p>
        </p:txBody>
      </p:sp>
      <p:sp>
        <p:nvSpPr>
          <p:cNvPr id="3" name="2 İçerik Yer Tutucusu"/>
          <p:cNvSpPr>
            <a:spLocks noGrp="1"/>
          </p:cNvSpPr>
          <p:nvPr>
            <p:ph idx="1"/>
          </p:nvPr>
        </p:nvSpPr>
        <p:spPr>
          <a:xfrm>
            <a:off x="457200" y="1589106"/>
            <a:ext cx="8229600" cy="4411662"/>
          </a:xfrm>
        </p:spPr>
        <p:txBody>
          <a:bodyPr/>
          <a:lstStyle/>
          <a:p>
            <a:pPr lvl="1" algn="just"/>
            <a:r>
              <a:rPr lang="tr-TR" sz="2000" dirty="0" smtClean="0"/>
              <a:t>Cankurtaran kıyafetleri standartlara uygun olmalıdır.</a:t>
            </a:r>
          </a:p>
          <a:p>
            <a:pPr lvl="1" algn="just"/>
            <a:endParaRPr lang="tr-TR" sz="2000" dirty="0" smtClean="0"/>
          </a:p>
          <a:p>
            <a:pPr lvl="1" algn="just">
              <a:buNone/>
            </a:pPr>
            <a:endParaRPr lang="tr-TR" sz="2000" dirty="0" smtClean="0"/>
          </a:p>
        </p:txBody>
      </p:sp>
      <p:pic>
        <p:nvPicPr>
          <p:cNvPr id="1026" name="Picture 2" descr="C:\Documents and Settings\user\Desktop\sunum fotoları\consept.JPG"/>
          <p:cNvPicPr>
            <a:picLocks noChangeAspect="1" noChangeArrowheads="1"/>
          </p:cNvPicPr>
          <p:nvPr/>
        </p:nvPicPr>
        <p:blipFill>
          <a:blip r:embed="rId2" cstate="print"/>
          <a:srcRect l="312" r="34062"/>
          <a:stretch>
            <a:fillRect/>
          </a:stretch>
        </p:blipFill>
        <p:spPr bwMode="auto">
          <a:xfrm>
            <a:off x="428596" y="2000240"/>
            <a:ext cx="4005556" cy="4562487"/>
          </a:xfrm>
          <a:prstGeom prst="roundRect">
            <a:avLst/>
          </a:prstGeom>
          <a:noFill/>
        </p:spPr>
      </p:pic>
      <p:sp>
        <p:nvSpPr>
          <p:cNvPr id="12" name="11 Çarpma"/>
          <p:cNvSpPr/>
          <p:nvPr/>
        </p:nvSpPr>
        <p:spPr>
          <a:xfrm>
            <a:off x="1785918" y="1857364"/>
            <a:ext cx="1214446" cy="100013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7" name="Picture 3" descr="C:\Documents and Settings\user\Desktop\sunum fotoları\ornek.JPG"/>
          <p:cNvPicPr>
            <a:picLocks noChangeAspect="1" noChangeArrowheads="1"/>
          </p:cNvPicPr>
          <p:nvPr/>
        </p:nvPicPr>
        <p:blipFill>
          <a:blip r:embed="rId3" cstate="print"/>
          <a:srcRect l="22812" r="20000"/>
          <a:stretch>
            <a:fillRect/>
          </a:stretch>
        </p:blipFill>
        <p:spPr bwMode="auto">
          <a:xfrm>
            <a:off x="4857752" y="2000240"/>
            <a:ext cx="3464290" cy="4528156"/>
          </a:xfrm>
          <a:prstGeom prst="roundRect">
            <a:avLst/>
          </a:prstGeom>
          <a:noFill/>
        </p:spPr>
      </p:pic>
      <p:pic>
        <p:nvPicPr>
          <p:cNvPr id="1028" name="Picture 4" descr="C:\Documents and Settings\user\Desktop\sunum fotoları\vector-positive-checkmark_small.jpg"/>
          <p:cNvPicPr>
            <a:picLocks noChangeAspect="1" noChangeArrowheads="1"/>
          </p:cNvPicPr>
          <p:nvPr/>
        </p:nvPicPr>
        <p:blipFill>
          <a:blip r:embed="rId4" cstate="print"/>
          <a:srcRect/>
          <a:stretch>
            <a:fillRect/>
          </a:stretch>
        </p:blipFill>
        <p:spPr bwMode="auto">
          <a:xfrm>
            <a:off x="6215074" y="1928802"/>
            <a:ext cx="857256" cy="857256"/>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Cankurtaran hizmeti</a:t>
            </a:r>
            <a:endParaRPr lang="tr-TR" dirty="0"/>
          </a:p>
        </p:txBody>
      </p:sp>
      <p:sp>
        <p:nvSpPr>
          <p:cNvPr id="3" name="2 İçerik Yer Tutucusu"/>
          <p:cNvSpPr>
            <a:spLocks noGrp="1"/>
          </p:cNvSpPr>
          <p:nvPr>
            <p:ph idx="1"/>
          </p:nvPr>
        </p:nvSpPr>
        <p:spPr>
          <a:xfrm>
            <a:off x="457200" y="1589106"/>
            <a:ext cx="8229600" cy="4411662"/>
          </a:xfrm>
        </p:spPr>
        <p:txBody>
          <a:bodyPr/>
          <a:lstStyle/>
          <a:p>
            <a:pPr lvl="1" algn="just"/>
            <a:r>
              <a:rPr lang="tr-TR" sz="2000" dirty="0" smtClean="0"/>
              <a:t>Cankurtaran kuleleri estetik,kullanışlı ve plaja hakim bir noktada olmalıdır.</a:t>
            </a:r>
          </a:p>
          <a:p>
            <a:pPr lvl="1" algn="just"/>
            <a:endParaRPr lang="tr-TR" sz="2000" dirty="0" smtClean="0"/>
          </a:p>
          <a:p>
            <a:pPr lvl="1" algn="just">
              <a:buNone/>
            </a:pPr>
            <a:endParaRPr lang="tr-TR" sz="2000" dirty="0" smtClean="0"/>
          </a:p>
        </p:txBody>
      </p:sp>
      <p:pic>
        <p:nvPicPr>
          <p:cNvPr id="6" name="Picture 3" descr="C:\Users\user\Desktop\Majesty Club Tuana Kule.JPG"/>
          <p:cNvPicPr>
            <a:picLocks noChangeAspect="1" noChangeArrowheads="1"/>
          </p:cNvPicPr>
          <p:nvPr/>
        </p:nvPicPr>
        <p:blipFill>
          <a:blip r:embed="rId2" cstate="print"/>
          <a:srcRect l="20239" t="3226" r="21568"/>
          <a:stretch>
            <a:fillRect/>
          </a:stretch>
        </p:blipFill>
        <p:spPr bwMode="auto">
          <a:xfrm>
            <a:off x="714375" y="2643188"/>
            <a:ext cx="2519363" cy="3571875"/>
          </a:xfrm>
          <a:prstGeom prst="roundRect">
            <a:avLst/>
          </a:prstGeom>
          <a:noFill/>
          <a:ln w="9525">
            <a:noFill/>
            <a:miter lim="800000"/>
            <a:headEnd/>
            <a:tailEnd/>
          </a:ln>
        </p:spPr>
      </p:pic>
      <p:pic>
        <p:nvPicPr>
          <p:cNvPr id="7" name="Picture 4" descr="C:\Users\user\Desktop\Cankurtaran Kule Hillside.JPG"/>
          <p:cNvPicPr>
            <a:picLocks noChangeAspect="1" noChangeArrowheads="1"/>
          </p:cNvPicPr>
          <p:nvPr/>
        </p:nvPicPr>
        <p:blipFill>
          <a:blip r:embed="rId3" cstate="print"/>
          <a:srcRect t="1546" r="18919"/>
          <a:stretch>
            <a:fillRect/>
          </a:stretch>
        </p:blipFill>
        <p:spPr bwMode="auto">
          <a:xfrm>
            <a:off x="3643313" y="2643188"/>
            <a:ext cx="2357437" cy="3571875"/>
          </a:xfrm>
          <a:prstGeom prst="roundRect">
            <a:avLst/>
          </a:prstGeom>
          <a:noFill/>
          <a:ln w="9525">
            <a:noFill/>
            <a:miter lim="800000"/>
            <a:headEnd/>
            <a:tailEnd/>
          </a:ln>
        </p:spPr>
      </p:pic>
      <p:pic>
        <p:nvPicPr>
          <p:cNvPr id="8" name="Picture 2" descr="C:\Users\user\Desktop\IMG_0735.JPG"/>
          <p:cNvPicPr>
            <a:picLocks noChangeAspect="1" noChangeArrowheads="1"/>
          </p:cNvPicPr>
          <p:nvPr/>
        </p:nvPicPr>
        <p:blipFill>
          <a:blip r:embed="rId4" cstate="print"/>
          <a:srcRect/>
          <a:stretch>
            <a:fillRect/>
          </a:stretch>
        </p:blipFill>
        <p:spPr bwMode="auto">
          <a:xfrm>
            <a:off x="6278563" y="2643188"/>
            <a:ext cx="2560637" cy="3500437"/>
          </a:xfrm>
          <a:prstGeom prst="roundRect">
            <a:avLst/>
          </a:prstGeom>
          <a:noFill/>
          <a:ln w="9525">
            <a:noFill/>
            <a:miter lim="800000"/>
            <a:headEnd/>
            <a:tailEnd/>
          </a:ln>
        </p:spPr>
      </p:pic>
      <p:sp>
        <p:nvSpPr>
          <p:cNvPr id="9" name="2 İçerik Yer Tutucusu"/>
          <p:cNvSpPr txBox="1">
            <a:spLocks/>
          </p:cNvSpPr>
          <p:nvPr/>
        </p:nvSpPr>
        <p:spPr bwMode="auto">
          <a:xfrm>
            <a:off x="714375" y="2714625"/>
            <a:ext cx="2786063" cy="785813"/>
          </a:xfrm>
          <a:prstGeom prst="rect">
            <a:avLst/>
          </a:prstGeom>
          <a:noFill/>
          <a:ln w="9525">
            <a:noFill/>
            <a:miter lim="800000"/>
            <a:headEnd/>
            <a:tailEnd/>
          </a:ln>
        </p:spPr>
        <p:txBody>
          <a:bodyPr/>
          <a:lstStyle/>
          <a:p>
            <a:pPr marL="342900" indent="-342900" algn="ctr" eaLnBrk="0" hangingPunct="0">
              <a:spcBef>
                <a:spcPct val="20000"/>
              </a:spcBef>
              <a:buClr>
                <a:schemeClr val="tx2"/>
              </a:buClr>
              <a:buSzPct val="70000"/>
              <a:defRPr/>
            </a:pPr>
            <a:r>
              <a:rPr lang="tr-TR" b="1" kern="0" dirty="0">
                <a:solidFill>
                  <a:srgbClr val="FF0000"/>
                </a:solidFill>
                <a:latin typeface="+mn-lt"/>
                <a:cs typeface="+mn-cs"/>
              </a:rPr>
              <a:t>İskele Üzerinde</a:t>
            </a:r>
          </a:p>
        </p:txBody>
      </p:sp>
      <p:sp>
        <p:nvSpPr>
          <p:cNvPr id="10" name="2 İçerik Yer Tutucusu"/>
          <p:cNvSpPr txBox="1">
            <a:spLocks/>
          </p:cNvSpPr>
          <p:nvPr/>
        </p:nvSpPr>
        <p:spPr bwMode="auto">
          <a:xfrm>
            <a:off x="3357563" y="2643188"/>
            <a:ext cx="2786062" cy="785812"/>
          </a:xfrm>
          <a:prstGeom prst="rect">
            <a:avLst/>
          </a:prstGeom>
          <a:noFill/>
          <a:ln w="9525">
            <a:noFill/>
            <a:miter lim="800000"/>
            <a:headEnd/>
            <a:tailEnd/>
          </a:ln>
        </p:spPr>
        <p:txBody>
          <a:bodyPr/>
          <a:lstStyle/>
          <a:p>
            <a:pPr marL="342900" indent="-342900" algn="ctr" eaLnBrk="0" hangingPunct="0">
              <a:spcBef>
                <a:spcPct val="20000"/>
              </a:spcBef>
              <a:buClr>
                <a:schemeClr val="tx2"/>
              </a:buClr>
              <a:buSzPct val="70000"/>
              <a:defRPr/>
            </a:pPr>
            <a:r>
              <a:rPr lang="tr-TR" b="1" kern="0" dirty="0">
                <a:solidFill>
                  <a:srgbClr val="FF0000"/>
                </a:solidFill>
                <a:latin typeface="+mn-lt"/>
                <a:cs typeface="+mn-cs"/>
              </a:rPr>
              <a:t>Küçük Plajlar İçin</a:t>
            </a:r>
          </a:p>
        </p:txBody>
      </p:sp>
      <p:sp>
        <p:nvSpPr>
          <p:cNvPr id="11" name="2 İçerik Yer Tutucusu"/>
          <p:cNvSpPr txBox="1">
            <a:spLocks/>
          </p:cNvSpPr>
          <p:nvPr/>
        </p:nvSpPr>
        <p:spPr bwMode="auto">
          <a:xfrm>
            <a:off x="5857875" y="2643188"/>
            <a:ext cx="2786063" cy="785812"/>
          </a:xfrm>
          <a:prstGeom prst="rect">
            <a:avLst/>
          </a:prstGeom>
          <a:noFill/>
          <a:ln w="9525">
            <a:noFill/>
            <a:miter lim="800000"/>
            <a:headEnd/>
            <a:tailEnd/>
          </a:ln>
        </p:spPr>
        <p:txBody>
          <a:bodyPr/>
          <a:lstStyle/>
          <a:p>
            <a:pPr marL="342900" indent="-342900" algn="ctr" eaLnBrk="0" hangingPunct="0">
              <a:spcBef>
                <a:spcPct val="20000"/>
              </a:spcBef>
              <a:buClr>
                <a:schemeClr val="tx2"/>
              </a:buClr>
              <a:buSzPct val="70000"/>
              <a:defRPr/>
            </a:pPr>
            <a:r>
              <a:rPr lang="tr-TR" b="1" kern="0" dirty="0">
                <a:solidFill>
                  <a:srgbClr val="FF0000"/>
                </a:solidFill>
                <a:latin typeface="+mn-lt"/>
                <a:cs typeface="+mn-cs"/>
              </a:rPr>
              <a:t>Standart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Cankurtaran hizmeti</a:t>
            </a:r>
            <a:endParaRPr lang="tr-TR" dirty="0"/>
          </a:p>
        </p:txBody>
      </p:sp>
      <p:pic>
        <p:nvPicPr>
          <p:cNvPr id="3074" name="Picture 2" descr="C:\Documents and Settings\user\Desktop\sunum fotoları\m1.JPG"/>
          <p:cNvPicPr>
            <a:picLocks noChangeAspect="1" noChangeArrowheads="1"/>
          </p:cNvPicPr>
          <p:nvPr/>
        </p:nvPicPr>
        <p:blipFill>
          <a:blip r:embed="rId2" cstate="print"/>
          <a:srcRect/>
          <a:stretch>
            <a:fillRect/>
          </a:stretch>
        </p:blipFill>
        <p:spPr bwMode="auto">
          <a:xfrm>
            <a:off x="1000100" y="1785926"/>
            <a:ext cx="3562355" cy="4765692"/>
          </a:xfrm>
          <a:prstGeom prst="roundRect">
            <a:avLst/>
          </a:prstGeom>
          <a:noFill/>
        </p:spPr>
      </p:pic>
      <p:pic>
        <p:nvPicPr>
          <p:cNvPr id="3075" name="Picture 3" descr="C:\Documents and Settings\user\Desktop\sunum fotoları\m2.JPG"/>
          <p:cNvPicPr>
            <a:picLocks noChangeAspect="1" noChangeArrowheads="1"/>
          </p:cNvPicPr>
          <p:nvPr/>
        </p:nvPicPr>
        <p:blipFill>
          <a:blip r:embed="rId3" cstate="print"/>
          <a:srcRect/>
          <a:stretch>
            <a:fillRect/>
          </a:stretch>
        </p:blipFill>
        <p:spPr bwMode="auto">
          <a:xfrm>
            <a:off x="5072066" y="1857363"/>
            <a:ext cx="3429024" cy="4587323"/>
          </a:xfrm>
          <a:prstGeom prst="roundRect">
            <a:avLst/>
          </a:prstGeom>
          <a:noFill/>
        </p:spPr>
      </p:pic>
      <p:sp>
        <p:nvSpPr>
          <p:cNvPr id="6" name="5 Çarpma"/>
          <p:cNvSpPr/>
          <p:nvPr/>
        </p:nvSpPr>
        <p:spPr>
          <a:xfrm>
            <a:off x="4214810" y="1357298"/>
            <a:ext cx="1214446" cy="100013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Cankurtaran hizmeti</a:t>
            </a:r>
            <a:endParaRPr lang="tr-TR" dirty="0"/>
          </a:p>
        </p:txBody>
      </p:sp>
      <p:sp>
        <p:nvSpPr>
          <p:cNvPr id="3" name="2 İçerik Yer Tutucusu"/>
          <p:cNvSpPr>
            <a:spLocks noGrp="1"/>
          </p:cNvSpPr>
          <p:nvPr>
            <p:ph idx="1"/>
          </p:nvPr>
        </p:nvSpPr>
        <p:spPr>
          <a:xfrm>
            <a:off x="457200" y="1589106"/>
            <a:ext cx="8229600" cy="4411662"/>
          </a:xfrm>
        </p:spPr>
        <p:txBody>
          <a:bodyPr/>
          <a:lstStyle/>
          <a:p>
            <a:pPr lvl="1" algn="just"/>
            <a:r>
              <a:rPr lang="tr-TR" sz="2000" dirty="0" smtClean="0"/>
              <a:t>Cankurtaran kuleleri plajın coğrafi konumuna göre dizayn edilebilir.</a:t>
            </a:r>
          </a:p>
          <a:p>
            <a:pPr lvl="1" algn="just"/>
            <a:endParaRPr lang="tr-TR" sz="2000" dirty="0" smtClean="0"/>
          </a:p>
          <a:p>
            <a:pPr lvl="1" algn="just">
              <a:buNone/>
            </a:pPr>
            <a:endParaRPr lang="tr-TR" sz="2000" dirty="0" smtClean="0"/>
          </a:p>
        </p:txBody>
      </p:sp>
      <p:pic>
        <p:nvPicPr>
          <p:cNvPr id="4098" name="Picture 2" descr="C:\Documents and Settings\user\Desktop\sunum fotoları\mc 1.JPG"/>
          <p:cNvPicPr>
            <a:picLocks noChangeAspect="1" noChangeArrowheads="1"/>
          </p:cNvPicPr>
          <p:nvPr/>
        </p:nvPicPr>
        <p:blipFill>
          <a:blip r:embed="rId2" cstate="print"/>
          <a:srcRect/>
          <a:stretch>
            <a:fillRect/>
          </a:stretch>
        </p:blipFill>
        <p:spPr bwMode="auto">
          <a:xfrm>
            <a:off x="285720" y="2589603"/>
            <a:ext cx="4929222" cy="3696917"/>
          </a:xfrm>
          <a:prstGeom prst="roundRect">
            <a:avLst/>
          </a:prstGeom>
          <a:noFill/>
        </p:spPr>
      </p:pic>
      <p:pic>
        <p:nvPicPr>
          <p:cNvPr id="9" name="Picture 2" descr="C:\Users\user\Desktop\Cankurtaran kule Luvi Hotel.JPG"/>
          <p:cNvPicPr>
            <a:picLocks noChangeAspect="1" noChangeArrowheads="1"/>
          </p:cNvPicPr>
          <p:nvPr/>
        </p:nvPicPr>
        <p:blipFill>
          <a:blip r:embed="rId3" cstate="print"/>
          <a:srcRect/>
          <a:stretch>
            <a:fillRect/>
          </a:stretch>
        </p:blipFill>
        <p:spPr bwMode="auto">
          <a:xfrm>
            <a:off x="5355486" y="2500306"/>
            <a:ext cx="3574207" cy="3857652"/>
          </a:xfrm>
          <a:prstGeom prst="round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solidFill>
                  <a:schemeClr val="tx1"/>
                </a:solidFill>
              </a:rPr>
              <a:t>Cankurtaran</a:t>
            </a:r>
            <a:r>
              <a:rPr lang="tr-TR" dirty="0" smtClean="0"/>
              <a:t> uyarı flamaları</a:t>
            </a:r>
            <a:endParaRPr lang="tr-TR" dirty="0"/>
          </a:p>
        </p:txBody>
      </p:sp>
      <p:pic>
        <p:nvPicPr>
          <p:cNvPr id="7" name="Picture 4" descr="C:\Users\user\Desktop\Flamalar Güncel.jpg"/>
          <p:cNvPicPr>
            <a:picLocks noChangeAspect="1" noChangeArrowheads="1"/>
          </p:cNvPicPr>
          <p:nvPr/>
        </p:nvPicPr>
        <p:blipFill>
          <a:blip r:embed="rId2" cstate="print"/>
          <a:srcRect t="11527" b="9968"/>
          <a:stretch>
            <a:fillRect/>
          </a:stretch>
        </p:blipFill>
        <p:spPr bwMode="auto">
          <a:xfrm>
            <a:off x="571472" y="1857364"/>
            <a:ext cx="7643834" cy="45005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Engelli olanakları</a:t>
            </a:r>
            <a:endParaRPr lang="tr-TR" dirty="0"/>
          </a:p>
        </p:txBody>
      </p:sp>
      <p:pic>
        <p:nvPicPr>
          <p:cNvPr id="5122" name="Picture 2" descr="C:\Documents and Settings\user\Desktop\sunum fotoları\brc 1.JPG"/>
          <p:cNvPicPr>
            <a:picLocks noChangeAspect="1" noChangeArrowheads="1"/>
          </p:cNvPicPr>
          <p:nvPr/>
        </p:nvPicPr>
        <p:blipFill>
          <a:blip r:embed="rId2" cstate="print"/>
          <a:srcRect t="22575" b="19732"/>
          <a:stretch>
            <a:fillRect/>
          </a:stretch>
        </p:blipFill>
        <p:spPr bwMode="auto">
          <a:xfrm>
            <a:off x="4500562" y="1785926"/>
            <a:ext cx="3810000" cy="1643074"/>
          </a:xfrm>
          <a:prstGeom prst="roundRect">
            <a:avLst/>
          </a:prstGeom>
          <a:noFill/>
        </p:spPr>
      </p:pic>
      <p:pic>
        <p:nvPicPr>
          <p:cNvPr id="5123" name="Picture 3" descr="C:\Documents and Settings\user\Desktop\sunum fotoları\eng2.JPG"/>
          <p:cNvPicPr>
            <a:picLocks noChangeAspect="1" noChangeArrowheads="1"/>
          </p:cNvPicPr>
          <p:nvPr/>
        </p:nvPicPr>
        <p:blipFill>
          <a:blip r:embed="rId3" cstate="print"/>
          <a:srcRect/>
          <a:stretch>
            <a:fillRect/>
          </a:stretch>
        </p:blipFill>
        <p:spPr bwMode="auto">
          <a:xfrm>
            <a:off x="714348" y="1428735"/>
            <a:ext cx="3524394" cy="4714909"/>
          </a:xfrm>
          <a:prstGeom prst="roundRect">
            <a:avLst/>
          </a:prstGeom>
          <a:noFill/>
        </p:spPr>
      </p:pic>
      <p:pic>
        <p:nvPicPr>
          <p:cNvPr id="5124" name="Picture 4" descr="C:\Documents and Settings\user\Desktop\sunum fotoları\eng12.JPG"/>
          <p:cNvPicPr>
            <a:picLocks noChangeAspect="1" noChangeArrowheads="1"/>
          </p:cNvPicPr>
          <p:nvPr/>
        </p:nvPicPr>
        <p:blipFill>
          <a:blip r:embed="rId4" cstate="print"/>
          <a:srcRect t="9098" b="22672"/>
          <a:stretch>
            <a:fillRect/>
          </a:stretch>
        </p:blipFill>
        <p:spPr bwMode="auto">
          <a:xfrm>
            <a:off x="5143504" y="3643314"/>
            <a:ext cx="2347909" cy="2143116"/>
          </a:xfrm>
          <a:prstGeom prst="round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Yerel sorumlular </a:t>
            </a:r>
            <a:endParaRPr lang="tr-TR" dirty="0"/>
          </a:p>
        </p:txBody>
      </p:sp>
      <p:sp>
        <p:nvSpPr>
          <p:cNvPr id="3" name="2 İçerik Yer Tutucusu"/>
          <p:cNvSpPr>
            <a:spLocks noGrp="1"/>
          </p:cNvSpPr>
          <p:nvPr>
            <p:ph idx="1"/>
          </p:nvPr>
        </p:nvSpPr>
        <p:spPr/>
        <p:txBody>
          <a:bodyPr/>
          <a:lstStyle/>
          <a:p>
            <a:pPr algn="just"/>
            <a:r>
              <a:rPr lang="tr-TR" sz="2000" dirty="0" smtClean="0"/>
              <a:t>Bölgenizdeki mavi bayrak ödülüne sahip plajların ihtiyaçlarına cevap verebilecek şekilde koordinasyon sağlayınız.</a:t>
            </a:r>
          </a:p>
          <a:p>
            <a:pPr lvl="1" algn="just"/>
            <a:r>
              <a:rPr lang="tr-TR" sz="2000" dirty="0" smtClean="0"/>
              <a:t>Cankurtaran kursları</a:t>
            </a:r>
          </a:p>
          <a:p>
            <a:pPr lvl="1" algn="just"/>
            <a:r>
              <a:rPr lang="tr-TR" sz="2000" dirty="0" smtClean="0"/>
              <a:t>Doğal hassas alan konulu toplantılar</a:t>
            </a:r>
          </a:p>
          <a:p>
            <a:pPr lvl="1" algn="just"/>
            <a:r>
              <a:rPr lang="tr-TR" sz="2000" dirty="0" smtClean="0"/>
              <a:t>İlkyardım kursları</a:t>
            </a:r>
          </a:p>
          <a:p>
            <a:pPr lvl="1" algn="just"/>
            <a:r>
              <a:rPr lang="tr-TR" sz="2000" dirty="0" smtClean="0"/>
              <a:t>Acil durum tatbikatı</a:t>
            </a:r>
          </a:p>
          <a:p>
            <a:pPr lvl="1" algn="just"/>
            <a:endParaRPr lang="tr-TR" sz="2000" dirty="0"/>
          </a:p>
        </p:txBody>
      </p:sp>
      <p:pic>
        <p:nvPicPr>
          <p:cNvPr id="62466" name="Picture 2" descr="D:\A\BULTEN\bulten 2012\Bedri Sincar Foto 2012\4.JPG"/>
          <p:cNvPicPr>
            <a:picLocks noChangeAspect="1" noChangeArrowheads="1"/>
          </p:cNvPicPr>
          <p:nvPr/>
        </p:nvPicPr>
        <p:blipFill>
          <a:blip r:embed="rId2" cstate="print"/>
          <a:srcRect/>
          <a:stretch>
            <a:fillRect/>
          </a:stretch>
        </p:blipFill>
        <p:spPr bwMode="auto">
          <a:xfrm>
            <a:off x="486353" y="4071942"/>
            <a:ext cx="4085647" cy="2714644"/>
          </a:xfrm>
          <a:prstGeom prst="ellipse">
            <a:avLst/>
          </a:prstGeom>
          <a:noFill/>
        </p:spPr>
      </p:pic>
      <p:pic>
        <p:nvPicPr>
          <p:cNvPr id="6" name="Picture 2" descr="C:\Users\user\Desktop\SAM_4787.JPG"/>
          <p:cNvPicPr>
            <a:picLocks noChangeAspect="1" noChangeArrowheads="1"/>
          </p:cNvPicPr>
          <p:nvPr/>
        </p:nvPicPr>
        <p:blipFill>
          <a:blip r:embed="rId3" cstate="print"/>
          <a:srcRect/>
          <a:stretch>
            <a:fillRect/>
          </a:stretch>
        </p:blipFill>
        <p:spPr bwMode="auto">
          <a:xfrm>
            <a:off x="4857752" y="3982662"/>
            <a:ext cx="3738565" cy="2803924"/>
          </a:xfrm>
          <a:prstGeom prst="ellipse">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Başlık"/>
          <p:cNvSpPr>
            <a:spLocks noGrp="1"/>
          </p:cNvSpPr>
          <p:nvPr>
            <p:ph type="title"/>
          </p:nvPr>
        </p:nvSpPr>
        <p:spPr>
          <a:xfrm>
            <a:off x="179388" y="404813"/>
            <a:ext cx="8229600" cy="708025"/>
          </a:xfrm>
        </p:spPr>
        <p:txBody>
          <a:bodyPr>
            <a:spAutoFit/>
          </a:bodyPr>
          <a:lstStyle/>
          <a:p>
            <a:pPr marL="457200" indent="-457200">
              <a:defRPr/>
            </a:pPr>
            <a:r>
              <a:rPr lang="tr-TR" sz="4000" b="1" kern="1200" dirty="0" smtClean="0">
                <a:solidFill>
                  <a:schemeClr val="tx1"/>
                </a:solidFill>
                <a:ea typeface="+mn-ea"/>
              </a:rPr>
              <a:t>Başıboş  ve evcil hayvanlar</a:t>
            </a:r>
          </a:p>
        </p:txBody>
      </p:sp>
      <p:pic>
        <p:nvPicPr>
          <p:cNvPr id="4099" name="Picture 3" descr="C:\Users\user\Desktop\sunum için resimler\tgöl2.JPG"/>
          <p:cNvPicPr>
            <a:picLocks noChangeAspect="1" noChangeArrowheads="1"/>
          </p:cNvPicPr>
          <p:nvPr/>
        </p:nvPicPr>
        <p:blipFill>
          <a:blip r:embed="rId2" cstate="print"/>
          <a:srcRect/>
          <a:stretch>
            <a:fillRect/>
          </a:stretch>
        </p:blipFill>
        <p:spPr bwMode="auto">
          <a:xfrm>
            <a:off x="5286380" y="1711378"/>
            <a:ext cx="3286148" cy="2238126"/>
          </a:xfrm>
          <a:prstGeom prst="roundRect">
            <a:avLst/>
          </a:prstGeom>
          <a:noFill/>
          <a:ln w="9525">
            <a:noFill/>
            <a:miter lim="800000"/>
            <a:headEnd/>
            <a:tailEnd/>
          </a:ln>
        </p:spPr>
      </p:pic>
      <p:pic>
        <p:nvPicPr>
          <p:cNvPr id="4100" name="Picture 7" descr="C:\Users\user\Desktop\IMG_0998.JPG"/>
          <p:cNvPicPr>
            <a:picLocks noChangeAspect="1" noChangeArrowheads="1"/>
          </p:cNvPicPr>
          <p:nvPr/>
        </p:nvPicPr>
        <p:blipFill>
          <a:blip r:embed="rId3" cstate="print"/>
          <a:srcRect/>
          <a:stretch>
            <a:fillRect/>
          </a:stretch>
        </p:blipFill>
        <p:spPr bwMode="auto">
          <a:xfrm>
            <a:off x="5286380" y="4071942"/>
            <a:ext cx="3357554" cy="2433365"/>
          </a:xfrm>
          <a:prstGeom prst="roundRect">
            <a:avLst/>
          </a:prstGeom>
          <a:noFill/>
          <a:ln w="9525">
            <a:noFill/>
            <a:miter lim="800000"/>
            <a:headEnd/>
            <a:tailEnd/>
          </a:ln>
        </p:spPr>
      </p:pic>
      <p:sp>
        <p:nvSpPr>
          <p:cNvPr id="4101" name="6 Dikdörtgen"/>
          <p:cNvSpPr>
            <a:spLocks noChangeArrowheads="1"/>
          </p:cNvSpPr>
          <p:nvPr/>
        </p:nvSpPr>
        <p:spPr bwMode="auto">
          <a:xfrm>
            <a:off x="179388" y="1412875"/>
            <a:ext cx="4824412" cy="1016000"/>
          </a:xfrm>
          <a:prstGeom prst="rect">
            <a:avLst/>
          </a:prstGeom>
          <a:noFill/>
          <a:ln w="9525">
            <a:noFill/>
            <a:miter lim="800000"/>
            <a:headEnd/>
            <a:tailEnd/>
          </a:ln>
        </p:spPr>
        <p:txBody>
          <a:bodyPr>
            <a:spAutoFit/>
          </a:bodyPr>
          <a:lstStyle/>
          <a:p>
            <a:pPr algn="just" eaLnBrk="0" hangingPunct="0">
              <a:buFont typeface="Monotype Sorts" pitchFamily="2" charset="2"/>
              <a:buNone/>
            </a:pPr>
            <a:r>
              <a:rPr lang="tr-TR" sz="2000" b="1" dirty="0">
                <a:solidFill>
                  <a:schemeClr val="bg2"/>
                </a:solidFill>
                <a:cs typeface="Times New Roman" pitchFamily="18" charset="0"/>
              </a:rPr>
              <a:t>Kriter 23: </a:t>
            </a:r>
            <a:r>
              <a:rPr lang="tr-TR" sz="2000" dirty="0">
                <a:cs typeface="Times New Roman" pitchFamily="18" charset="0"/>
              </a:rPr>
              <a:t>Köpekler ve diğer evcil hayvanların plaja girişleri katı bir şekilde kontrol edilmelidir. (z)</a:t>
            </a:r>
          </a:p>
        </p:txBody>
      </p:sp>
      <p:sp>
        <p:nvSpPr>
          <p:cNvPr id="4102" name="7 Dikdörtgen"/>
          <p:cNvSpPr>
            <a:spLocks noChangeArrowheads="1"/>
          </p:cNvSpPr>
          <p:nvPr/>
        </p:nvSpPr>
        <p:spPr bwMode="auto">
          <a:xfrm>
            <a:off x="250825" y="2852738"/>
            <a:ext cx="4824413" cy="3170237"/>
          </a:xfrm>
          <a:prstGeom prst="rect">
            <a:avLst/>
          </a:prstGeom>
          <a:noFill/>
          <a:ln w="9525">
            <a:noFill/>
            <a:miter lim="800000"/>
            <a:headEnd/>
            <a:tailEnd/>
          </a:ln>
        </p:spPr>
        <p:txBody>
          <a:bodyPr>
            <a:spAutoFit/>
          </a:bodyPr>
          <a:lstStyle/>
          <a:p>
            <a:pPr eaLnBrk="0" hangingPunct="0">
              <a:buClr>
                <a:srgbClr val="FF0000"/>
              </a:buClr>
            </a:pPr>
            <a:r>
              <a:rPr lang="tr-TR" sz="2000" dirty="0"/>
              <a:t>Başıboş hayvanların plaja girişleri engellenmeli, plaj işletmecisi/yerel otoritenin halkı bilgilendirmeleri sağlanmalıdır.</a:t>
            </a:r>
          </a:p>
          <a:p>
            <a:pPr eaLnBrk="0" hangingPunct="0"/>
            <a:endParaRPr lang="tr-TR" sz="2000" dirty="0">
              <a:cs typeface="Times New Roman" pitchFamily="18" charset="0"/>
            </a:endParaRPr>
          </a:p>
          <a:p>
            <a:pPr>
              <a:buClr>
                <a:srgbClr val="FF0000"/>
              </a:buClr>
            </a:pPr>
            <a:r>
              <a:rPr lang="tr-TR" sz="2000" dirty="0">
                <a:cs typeface="Times New Roman" pitchFamily="18" charset="0"/>
              </a:rPr>
              <a:t> Evcil hayvanlara, plajın arka kısmında bulunan park, yürüyüş ve gezinti alanlarında ve ancak plaj yetkilileri ile yerel ve ulusal mevzuata göre  izin verilir.</a:t>
            </a:r>
          </a:p>
          <a:p>
            <a:r>
              <a:rPr lang="tr-TR" sz="2000" dirty="0">
                <a:cs typeface="Times New Roman" pitchFamily="18" charset="0"/>
              </a:rPr>
              <a:t>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642938" y="1500188"/>
            <a:ext cx="4357687" cy="5016500"/>
          </a:xfrm>
          <a:prstGeom prst="rect">
            <a:avLst/>
          </a:prstGeom>
          <a:noFill/>
          <a:ln w="9525">
            <a:noFill/>
            <a:miter lim="800000"/>
            <a:headEnd/>
            <a:tailEnd/>
          </a:ln>
        </p:spPr>
        <p:txBody>
          <a:bodyPr anchor="ctr">
            <a:spAutoFit/>
          </a:bodyPr>
          <a:lstStyle/>
          <a:p>
            <a:pPr eaLnBrk="0" hangingPunct="0"/>
            <a:endParaRPr lang="tr-TR" sz="2000" dirty="0"/>
          </a:p>
          <a:p>
            <a:pPr eaLnBrk="0" hangingPunct="0">
              <a:buClr>
                <a:srgbClr val="FF0000"/>
              </a:buClr>
            </a:pPr>
            <a:r>
              <a:rPr lang="tr-TR" sz="2000" dirty="0" smtClean="0"/>
              <a:t>Mavi </a:t>
            </a:r>
            <a:r>
              <a:rPr lang="tr-TR" sz="2000" dirty="0"/>
              <a:t>bayrak kriterleri ve evcil,başıboş hayvanların kontrolü ile ilgili broşürler bastırılabilir.</a:t>
            </a:r>
          </a:p>
          <a:p>
            <a:pPr eaLnBrk="0" hangingPunct="0">
              <a:buClr>
                <a:srgbClr val="FF0000"/>
              </a:buClr>
            </a:pPr>
            <a:endParaRPr lang="tr-TR" sz="2000" dirty="0">
              <a:cs typeface="Times New Roman" pitchFamily="18" charset="0"/>
            </a:endParaRPr>
          </a:p>
          <a:p>
            <a:pPr eaLnBrk="0" hangingPunct="0">
              <a:buClr>
                <a:srgbClr val="FF0000"/>
              </a:buClr>
            </a:pPr>
            <a:r>
              <a:rPr lang="tr-TR" sz="2000" dirty="0">
                <a:cs typeface="Times New Roman" pitchFamily="18" charset="0"/>
              </a:rPr>
              <a:t>Konuyla ilgili işletme sahiplerine ve evcil hayvan sahiplerine eğitimler verilebilir.</a:t>
            </a:r>
          </a:p>
          <a:p>
            <a:pPr eaLnBrk="0" hangingPunct="0">
              <a:buClr>
                <a:srgbClr val="FF0000"/>
              </a:buClr>
            </a:pPr>
            <a:endParaRPr lang="tr-TR" sz="2000" dirty="0">
              <a:cs typeface="Times New Roman" pitchFamily="18" charset="0"/>
            </a:endParaRPr>
          </a:p>
          <a:p>
            <a:pPr eaLnBrk="0" hangingPunct="0">
              <a:buClr>
                <a:srgbClr val="FF0000"/>
              </a:buClr>
            </a:pPr>
            <a:r>
              <a:rPr lang="tr-TR" sz="2000" dirty="0">
                <a:cs typeface="Times New Roman" pitchFamily="18" charset="0"/>
              </a:rPr>
              <a:t>Hayvan rehabilitasyon merkezlerinin kurulması sağlanabilir.</a:t>
            </a:r>
          </a:p>
          <a:p>
            <a:pPr eaLnBrk="0" hangingPunct="0">
              <a:buClr>
                <a:srgbClr val="FF0000"/>
              </a:buClr>
            </a:pPr>
            <a:endParaRPr lang="tr-TR" sz="2000" dirty="0">
              <a:cs typeface="Times New Roman" pitchFamily="18" charset="0"/>
            </a:endParaRPr>
          </a:p>
          <a:p>
            <a:pPr eaLnBrk="0" hangingPunct="0">
              <a:buClr>
                <a:srgbClr val="FF0000"/>
              </a:buClr>
            </a:pPr>
            <a:r>
              <a:rPr lang="tr-TR" sz="2000" dirty="0">
                <a:cs typeface="Times New Roman" pitchFamily="18" charset="0"/>
              </a:rPr>
              <a:t>Uyarı levhaları konulabilir.</a:t>
            </a:r>
          </a:p>
          <a:p>
            <a:pPr eaLnBrk="0" hangingPunct="0">
              <a:buClr>
                <a:srgbClr val="FF0000"/>
              </a:buClr>
            </a:pPr>
            <a:endParaRPr lang="tr-TR" sz="2000" dirty="0">
              <a:cs typeface="Times New Roman" pitchFamily="18" charset="0"/>
            </a:endParaRPr>
          </a:p>
          <a:p>
            <a:pPr eaLnBrk="0" hangingPunct="0">
              <a:buClr>
                <a:srgbClr val="FF0000"/>
              </a:buClr>
            </a:pPr>
            <a:r>
              <a:rPr lang="tr-TR" sz="2000" dirty="0">
                <a:cs typeface="Times New Roman" pitchFamily="18" charset="0"/>
              </a:rPr>
              <a:t>Bölge halkına ve öğrencilere bilgilendirme yapılabilir.</a:t>
            </a:r>
          </a:p>
        </p:txBody>
      </p:sp>
      <p:sp>
        <p:nvSpPr>
          <p:cNvPr id="22533" name="1 Başlık"/>
          <p:cNvSpPr>
            <a:spLocks noGrp="1"/>
          </p:cNvSpPr>
          <p:nvPr>
            <p:ph type="title"/>
          </p:nvPr>
        </p:nvSpPr>
        <p:spPr>
          <a:xfrm>
            <a:off x="500063" y="765175"/>
            <a:ext cx="8143875" cy="708025"/>
          </a:xfrm>
        </p:spPr>
        <p:txBody>
          <a:bodyPr>
            <a:spAutoFit/>
          </a:bodyPr>
          <a:lstStyle/>
          <a:p>
            <a:pPr marL="457200" indent="-457200">
              <a:defRPr/>
            </a:pPr>
            <a:r>
              <a:rPr lang="tr-TR" sz="4000" b="1" kern="1200" dirty="0" smtClean="0">
                <a:solidFill>
                  <a:schemeClr val="tx1"/>
                </a:solidFill>
                <a:ea typeface="+mn-ea"/>
              </a:rPr>
              <a:t>Neler yapılabilir ? </a:t>
            </a:r>
          </a:p>
        </p:txBody>
      </p:sp>
      <p:pic>
        <p:nvPicPr>
          <p:cNvPr id="11268" name="Picture 4" descr="C:\Documents and Settings\Administrator\Desktop\evcil hayvanlar kriteri\23.JPG"/>
          <p:cNvPicPr>
            <a:picLocks noChangeAspect="1" noChangeArrowheads="1"/>
          </p:cNvPicPr>
          <p:nvPr/>
        </p:nvPicPr>
        <p:blipFill>
          <a:blip r:embed="rId2" cstate="print"/>
          <a:srcRect/>
          <a:stretch>
            <a:fillRect/>
          </a:stretch>
        </p:blipFill>
        <p:spPr bwMode="auto">
          <a:xfrm>
            <a:off x="5572125" y="1589088"/>
            <a:ext cx="3214688" cy="2411412"/>
          </a:xfrm>
          <a:prstGeom prst="rect">
            <a:avLst/>
          </a:prstGeom>
          <a:noFill/>
          <a:ln w="9525">
            <a:noFill/>
            <a:miter lim="800000"/>
            <a:headEnd/>
            <a:tailEnd/>
          </a:ln>
        </p:spPr>
      </p:pic>
      <p:pic>
        <p:nvPicPr>
          <p:cNvPr id="11269" name="Picture 2" descr="http://www.mavibayrak.org.tr/userfiles/image/MB_Pano_2013.jpg"/>
          <p:cNvPicPr>
            <a:picLocks noChangeAspect="1" noChangeArrowheads="1"/>
          </p:cNvPicPr>
          <p:nvPr/>
        </p:nvPicPr>
        <p:blipFill>
          <a:blip r:embed="rId3" cstate="print"/>
          <a:srcRect l="22366" t="35413" r="12383" b="26363"/>
          <a:stretch>
            <a:fillRect/>
          </a:stretch>
        </p:blipFill>
        <p:spPr bwMode="auto">
          <a:xfrm>
            <a:off x="5572125" y="4143375"/>
            <a:ext cx="3286125" cy="219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ChangeArrowheads="1"/>
          </p:cNvSpPr>
          <p:nvPr/>
        </p:nvSpPr>
        <p:spPr bwMode="auto">
          <a:xfrm>
            <a:off x="642938" y="1500188"/>
            <a:ext cx="7858125" cy="4400550"/>
          </a:xfrm>
          <a:prstGeom prst="rect">
            <a:avLst/>
          </a:prstGeom>
          <a:noFill/>
          <a:ln w="9525">
            <a:noFill/>
            <a:miter lim="800000"/>
            <a:headEnd/>
            <a:tailEnd/>
          </a:ln>
        </p:spPr>
        <p:txBody>
          <a:bodyPr anchor="ctr">
            <a:spAutoFit/>
          </a:bodyPr>
          <a:lstStyle/>
          <a:p>
            <a:pPr eaLnBrk="0" hangingPunct="0"/>
            <a:endParaRPr lang="tr-TR" sz="2000" dirty="0"/>
          </a:p>
          <a:p>
            <a:pPr eaLnBrk="0" hangingPunct="0">
              <a:buClr>
                <a:srgbClr val="FF0000"/>
              </a:buClr>
            </a:pPr>
            <a:r>
              <a:rPr lang="tr-TR" sz="2000" dirty="0" smtClean="0"/>
              <a:t>Evcil </a:t>
            </a:r>
            <a:r>
              <a:rPr lang="tr-TR" sz="2000" dirty="0"/>
              <a:t>hayvanların ve başıboş hayvanların plajlara, denizlere girmesini engelleyici herhangi bir kanun maddesi bulunmamaktadır.</a:t>
            </a:r>
          </a:p>
          <a:p>
            <a:pPr eaLnBrk="0" hangingPunct="0">
              <a:buClr>
                <a:srgbClr val="FF0000"/>
              </a:buClr>
            </a:pPr>
            <a:endParaRPr lang="tr-TR" sz="2000" dirty="0">
              <a:cs typeface="Times New Roman" pitchFamily="18" charset="0"/>
            </a:endParaRPr>
          </a:p>
          <a:p>
            <a:pPr eaLnBrk="0" hangingPunct="0">
              <a:buClr>
                <a:srgbClr val="FF0000"/>
              </a:buClr>
            </a:pPr>
            <a:r>
              <a:rPr lang="tr-TR" sz="2000" dirty="0">
                <a:cs typeface="Times New Roman" pitchFamily="18" charset="0"/>
              </a:rPr>
              <a:t>Ancak;mavi bayrak kriterlerine göre evcil hayvanların ve başıboş hayvanların mavi bayraklı plajlara girişleri plaj işletmesi tarafından kontrol edilmelidir.Aksi halde mavi bayrak iptali söz konusudur.</a:t>
            </a:r>
          </a:p>
          <a:p>
            <a:pPr eaLnBrk="0" hangingPunct="0">
              <a:buClr>
                <a:srgbClr val="FF0000"/>
              </a:buClr>
            </a:pPr>
            <a:endParaRPr lang="tr-TR" sz="2000" dirty="0">
              <a:cs typeface="Times New Roman" pitchFamily="18" charset="0"/>
            </a:endParaRPr>
          </a:p>
          <a:p>
            <a:pPr eaLnBrk="0" hangingPunct="0">
              <a:buClr>
                <a:srgbClr val="FF0000"/>
              </a:buClr>
            </a:pPr>
            <a:r>
              <a:rPr lang="tr-TR" sz="2000" dirty="0">
                <a:cs typeface="Times New Roman" pitchFamily="18" charset="0"/>
              </a:rPr>
              <a:t> Hayvan hakları savunucuları ile karşı karşıya kalmamak için mavi bayrak kriterlerine hakim olun.</a:t>
            </a:r>
          </a:p>
          <a:p>
            <a:pPr eaLnBrk="0" hangingPunct="0">
              <a:buClr>
                <a:srgbClr val="FF0000"/>
              </a:buClr>
            </a:pPr>
            <a:endParaRPr lang="tr-TR" sz="2000" dirty="0">
              <a:cs typeface="Times New Roman" pitchFamily="18" charset="0"/>
            </a:endParaRPr>
          </a:p>
          <a:p>
            <a:pPr eaLnBrk="0" hangingPunct="0">
              <a:buClr>
                <a:srgbClr val="FF0000"/>
              </a:buClr>
            </a:pPr>
            <a:r>
              <a:rPr lang="tr-TR" sz="2000" dirty="0">
                <a:cs typeface="Times New Roman" pitchFamily="18" charset="0"/>
              </a:rPr>
              <a:t>Plajı kullanan insanları bilinçlendirin ve evcil hayvanların insanlarla birlikte denize girmesinin sakıncalarını ve risklerini anlatın.</a:t>
            </a:r>
          </a:p>
          <a:p>
            <a:pPr eaLnBrk="0" hangingPunct="0">
              <a:buClr>
                <a:srgbClr val="FF0000"/>
              </a:buClr>
            </a:pPr>
            <a:endParaRPr lang="tr-TR" sz="2000" dirty="0">
              <a:cs typeface="Times New Roman" pitchFamily="18" charset="0"/>
            </a:endParaRPr>
          </a:p>
        </p:txBody>
      </p:sp>
      <p:sp>
        <p:nvSpPr>
          <p:cNvPr id="22533" name="1 Başlık"/>
          <p:cNvSpPr>
            <a:spLocks noGrp="1"/>
          </p:cNvSpPr>
          <p:nvPr>
            <p:ph type="title"/>
          </p:nvPr>
        </p:nvSpPr>
        <p:spPr>
          <a:xfrm>
            <a:off x="500063" y="765175"/>
            <a:ext cx="8143875" cy="708025"/>
          </a:xfrm>
        </p:spPr>
        <p:txBody>
          <a:bodyPr>
            <a:spAutoFit/>
          </a:bodyPr>
          <a:lstStyle/>
          <a:p>
            <a:pPr marL="457200" indent="-457200">
              <a:defRPr/>
            </a:pPr>
            <a:r>
              <a:rPr lang="tr-TR" sz="4000" b="1" kern="1200" dirty="0" smtClean="0">
                <a:solidFill>
                  <a:schemeClr val="tx1"/>
                </a:solidFill>
                <a:ea typeface="+mn-ea"/>
              </a:rPr>
              <a:t>Ulusal Mevzuat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Başlık"/>
          <p:cNvSpPr>
            <a:spLocks noGrp="1"/>
          </p:cNvSpPr>
          <p:nvPr>
            <p:ph type="title"/>
          </p:nvPr>
        </p:nvSpPr>
        <p:spPr/>
        <p:txBody>
          <a:bodyPr/>
          <a:lstStyle/>
          <a:p>
            <a:r>
              <a:rPr lang="tr-TR" smtClean="0"/>
              <a:t>Basından haberler</a:t>
            </a:r>
          </a:p>
        </p:txBody>
      </p:sp>
      <p:sp>
        <p:nvSpPr>
          <p:cNvPr id="13315" name="2 İçerik Yer Tutucusu"/>
          <p:cNvSpPr>
            <a:spLocks noGrp="1"/>
          </p:cNvSpPr>
          <p:nvPr>
            <p:ph idx="1"/>
          </p:nvPr>
        </p:nvSpPr>
        <p:spPr/>
        <p:txBody>
          <a:bodyPr/>
          <a:lstStyle/>
          <a:p>
            <a:pPr>
              <a:buNone/>
            </a:pPr>
            <a:r>
              <a:rPr lang="tr-TR" sz="2000" dirty="0" smtClean="0"/>
              <a:t>	Gündoğan plajında köpeğiyle denize  giren kadına ceza</a:t>
            </a:r>
          </a:p>
          <a:p>
            <a:pPr>
              <a:buNone/>
            </a:pPr>
            <a:endParaRPr lang="tr-TR" sz="2000" dirty="0" smtClean="0"/>
          </a:p>
          <a:p>
            <a:pPr>
              <a:buNone/>
            </a:pPr>
            <a:r>
              <a:rPr lang="tr-TR" sz="2000" dirty="0" smtClean="0"/>
              <a:t>	Gündoğan Belediyesi, 29 Ağustos 2013 </a:t>
            </a:r>
            <a:r>
              <a:rPr lang="tr-TR" sz="2000" dirty="0" err="1" smtClean="0"/>
              <a:t>te</a:t>
            </a:r>
            <a:r>
              <a:rPr lang="tr-TR" sz="2000" dirty="0" smtClean="0"/>
              <a:t> alınan encümen kararı ile köpeğini insanların denize girdiği alan içerisinde </a:t>
            </a:r>
            <a:r>
              <a:rPr lang="tr-TR" sz="2000" dirty="0" err="1" smtClean="0"/>
              <a:t>yüzdürererek</a:t>
            </a:r>
            <a:r>
              <a:rPr lang="tr-TR" sz="2000" dirty="0" smtClean="0"/>
              <a:t>, başkalarını rahatsız ettiği gerekçesiyle </a:t>
            </a:r>
            <a:r>
              <a:rPr lang="tr-TR" sz="2000" dirty="0" err="1" smtClean="0"/>
              <a:t>Özçelik’e</a:t>
            </a:r>
            <a:r>
              <a:rPr lang="tr-TR" sz="2000" dirty="0" smtClean="0"/>
              <a:t> 5326 sayılı </a:t>
            </a:r>
            <a:r>
              <a:rPr lang="tr-TR" sz="2000" dirty="0" err="1" smtClean="0"/>
              <a:t>Kabahatlar</a:t>
            </a:r>
            <a:r>
              <a:rPr lang="tr-TR" sz="2000" dirty="0" smtClean="0"/>
              <a:t> Kanunu’nun 32. Maddesi’ne göre 110 lira para cezası kesti.</a:t>
            </a:r>
            <a:br>
              <a:rPr lang="tr-TR" sz="2000" dirty="0" smtClean="0"/>
            </a:br>
            <a:endParaRPr lang="tr-TR" sz="2000" dirty="0" smtClean="0"/>
          </a:p>
          <a:p>
            <a:pPr>
              <a:buNone/>
            </a:pPr>
            <a:endParaRPr lang="tr-TR" sz="2000" dirty="0" smtClean="0"/>
          </a:p>
          <a:p>
            <a:pPr>
              <a:buNone/>
            </a:pPr>
            <a:r>
              <a:rPr lang="tr-TR" sz="2000" dirty="0" smtClean="0"/>
              <a:t>	Kaynak : CNNTURK </a:t>
            </a:r>
          </a:p>
          <a:p>
            <a:pPr>
              <a:buNone/>
            </a:pPr>
            <a:endParaRPr lang="tr-TR" sz="2000" dirty="0" smtClean="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Başlık"/>
          <p:cNvSpPr>
            <a:spLocks noGrp="1"/>
          </p:cNvSpPr>
          <p:nvPr>
            <p:ph type="title"/>
          </p:nvPr>
        </p:nvSpPr>
        <p:spPr/>
        <p:txBody>
          <a:bodyPr/>
          <a:lstStyle/>
          <a:p>
            <a:r>
              <a:rPr lang="tr-TR" smtClean="0">
                <a:solidFill>
                  <a:schemeClr val="tx1"/>
                </a:solidFill>
              </a:rPr>
              <a:t> Ulusal Mevzuat </a:t>
            </a:r>
          </a:p>
        </p:txBody>
      </p:sp>
      <p:sp>
        <p:nvSpPr>
          <p:cNvPr id="15363" name="2 İçerik Yer Tutucusu"/>
          <p:cNvSpPr>
            <a:spLocks noGrp="1"/>
          </p:cNvSpPr>
          <p:nvPr>
            <p:ph idx="1"/>
          </p:nvPr>
        </p:nvSpPr>
        <p:spPr/>
        <p:txBody>
          <a:bodyPr/>
          <a:lstStyle/>
          <a:p>
            <a:r>
              <a:rPr lang="tr-TR" smtClean="0"/>
              <a:t>5326 sayılı Kabahatlar Kanunu. </a:t>
            </a:r>
          </a:p>
          <a:p>
            <a:r>
              <a:rPr lang="tr-TR" sz="1600" smtClean="0"/>
              <a:t> </a:t>
            </a:r>
            <a:r>
              <a:rPr lang="tr-TR" sz="1600" b="1" smtClean="0"/>
              <a:t>Madde 32. </a:t>
            </a:r>
            <a:r>
              <a:rPr lang="tr-TR" sz="1600" smtClean="0"/>
              <a:t>Yetkili makamlar tarafından adli işlemler nedeniyle ya da kamu güvenliği,kamu düzeni ve ya genel sağlığın korunması amacıyla hukuka uygun olarak verilen emre aykırı hareket eden kişiye yüz türk lirası idari para cezası verilir.</a:t>
            </a:r>
          </a:p>
          <a:p>
            <a:endParaRPr lang="tr-TR" sz="1600" smtClean="0"/>
          </a:p>
        </p:txBody>
      </p:sp>
      <p:pic>
        <p:nvPicPr>
          <p:cNvPr id="15364" name="Picture 2" descr="C:\Documents and Settings\Administrator\Desktop\Gundogan-Hurriyet-Ozcelik-ve-Kopegi.jpg"/>
          <p:cNvPicPr>
            <a:picLocks noChangeAspect="1" noChangeArrowheads="1"/>
          </p:cNvPicPr>
          <p:nvPr/>
        </p:nvPicPr>
        <p:blipFill>
          <a:blip r:embed="rId2" cstate="print"/>
          <a:srcRect/>
          <a:stretch>
            <a:fillRect/>
          </a:stretch>
        </p:blipFill>
        <p:spPr bwMode="auto">
          <a:xfrm>
            <a:off x="3214688" y="3429000"/>
            <a:ext cx="2355850" cy="3216275"/>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user\Desktop\Blue Point Beach.JPG"/>
          <p:cNvPicPr>
            <a:picLocks noChangeAspect="1" noChangeArrowheads="1"/>
          </p:cNvPicPr>
          <p:nvPr/>
        </p:nvPicPr>
        <p:blipFill>
          <a:blip r:embed="rId2" cstate="print"/>
          <a:srcRect/>
          <a:stretch>
            <a:fillRect/>
          </a:stretch>
        </p:blipFill>
        <p:spPr bwMode="auto">
          <a:xfrm>
            <a:off x="1000125" y="1414463"/>
            <a:ext cx="6715125" cy="5014912"/>
          </a:xfrm>
          <a:prstGeom prst="rect">
            <a:avLst/>
          </a:prstGeom>
          <a:noFill/>
          <a:ln w="9525">
            <a:noFill/>
            <a:miter lim="800000"/>
            <a:headEnd/>
            <a:tailEnd/>
          </a:ln>
        </p:spPr>
      </p:pic>
      <p:sp>
        <p:nvSpPr>
          <p:cNvPr id="48131" name="Text Box 2"/>
          <p:cNvSpPr txBox="1">
            <a:spLocks noChangeArrowheads="1"/>
          </p:cNvSpPr>
          <p:nvPr/>
        </p:nvSpPr>
        <p:spPr bwMode="auto">
          <a:xfrm>
            <a:off x="1357313" y="2286000"/>
            <a:ext cx="3540125" cy="954088"/>
          </a:xfrm>
          <a:prstGeom prst="rect">
            <a:avLst/>
          </a:prstGeom>
          <a:noFill/>
          <a:ln w="9525">
            <a:noFill/>
            <a:miter lim="800000"/>
            <a:headEnd/>
            <a:tailEnd/>
          </a:ln>
        </p:spPr>
        <p:txBody>
          <a:bodyPr wrap="none">
            <a:spAutoFit/>
          </a:bodyPr>
          <a:lstStyle/>
          <a:p>
            <a:r>
              <a:rPr lang="tr-TR" sz="2800" b="1">
                <a:solidFill>
                  <a:srgbClr val="0000CC"/>
                </a:solidFill>
                <a:latin typeface="Arial Black" pitchFamily="34" charset="0"/>
              </a:rPr>
              <a:t>SAYGILARIMLA…</a:t>
            </a:r>
          </a:p>
          <a:p>
            <a:endParaRPr lang="tr-TR" sz="2800" b="1">
              <a:solidFill>
                <a:srgbClr val="0000CC"/>
              </a:solidFill>
              <a:latin typeface="Arial Black"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z="3600" dirty="0" smtClean="0"/>
              <a:t>Mavi bayrak tanıtımı-web sayfası </a:t>
            </a:r>
            <a:endParaRPr lang="tr-TR" sz="3600" dirty="0"/>
          </a:p>
        </p:txBody>
      </p:sp>
      <p:pic>
        <p:nvPicPr>
          <p:cNvPr id="64514" name="Picture 2"/>
          <p:cNvPicPr>
            <a:picLocks noChangeAspect="1" noChangeArrowheads="1"/>
          </p:cNvPicPr>
          <p:nvPr/>
        </p:nvPicPr>
        <p:blipFill>
          <a:blip r:embed="rId2" cstate="print"/>
          <a:srcRect/>
          <a:stretch>
            <a:fillRect/>
          </a:stretch>
        </p:blipFill>
        <p:spPr bwMode="auto">
          <a:xfrm>
            <a:off x="357158" y="1785925"/>
            <a:ext cx="3929090" cy="2375871"/>
          </a:xfrm>
          <a:prstGeom prst="rect">
            <a:avLst/>
          </a:prstGeom>
          <a:noFill/>
          <a:ln w="9525">
            <a:noFill/>
            <a:miter lim="800000"/>
            <a:headEnd/>
            <a:tailEnd/>
          </a:ln>
          <a:effectLst/>
        </p:spPr>
      </p:pic>
      <p:sp>
        <p:nvSpPr>
          <p:cNvPr id="8" name="7 Oval"/>
          <p:cNvSpPr/>
          <p:nvPr/>
        </p:nvSpPr>
        <p:spPr>
          <a:xfrm>
            <a:off x="1071538" y="2643182"/>
            <a:ext cx="571504" cy="7143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Picture 2"/>
          <p:cNvPicPr>
            <a:picLocks noChangeAspect="1" noChangeArrowheads="1"/>
          </p:cNvPicPr>
          <p:nvPr/>
        </p:nvPicPr>
        <p:blipFill>
          <a:blip r:embed="rId3" cstate="print"/>
          <a:srcRect/>
          <a:stretch>
            <a:fillRect/>
          </a:stretch>
        </p:blipFill>
        <p:spPr bwMode="auto">
          <a:xfrm>
            <a:off x="4286248" y="4071942"/>
            <a:ext cx="4253014" cy="2571744"/>
          </a:xfrm>
          <a:prstGeom prst="rect">
            <a:avLst/>
          </a:prstGeom>
          <a:noFill/>
          <a:ln w="9525">
            <a:noFill/>
            <a:miter lim="800000"/>
            <a:headEnd/>
            <a:tailEnd/>
          </a:ln>
          <a:effectLst/>
        </p:spPr>
      </p:pic>
      <p:sp>
        <p:nvSpPr>
          <p:cNvPr id="6" name="5 Oval"/>
          <p:cNvSpPr/>
          <p:nvPr/>
        </p:nvSpPr>
        <p:spPr>
          <a:xfrm>
            <a:off x="4857752" y="4286256"/>
            <a:ext cx="500066" cy="2759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6 Sağ Ok"/>
          <p:cNvSpPr/>
          <p:nvPr/>
        </p:nvSpPr>
        <p:spPr>
          <a:xfrm rot="18423167">
            <a:off x="5195043" y="3911111"/>
            <a:ext cx="263769" cy="2605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8 Metin kutusu"/>
          <p:cNvSpPr txBox="1"/>
          <p:nvPr/>
        </p:nvSpPr>
        <p:spPr>
          <a:xfrm>
            <a:off x="5072066" y="3571876"/>
            <a:ext cx="1428760" cy="369332"/>
          </a:xfrm>
          <a:prstGeom prst="rect">
            <a:avLst/>
          </a:prstGeom>
          <a:noFill/>
        </p:spPr>
        <p:txBody>
          <a:bodyPr wrap="square" rtlCol="0">
            <a:spAutoFit/>
          </a:bodyPr>
          <a:lstStyle/>
          <a:p>
            <a:r>
              <a:rPr lang="tr-TR" b="1" dirty="0" smtClean="0">
                <a:solidFill>
                  <a:srgbClr val="FF0000"/>
                </a:solidFill>
              </a:rPr>
              <a:t>ÖDÜLLER</a:t>
            </a:r>
            <a:endParaRPr lang="tr-TR" b="1" dirty="0">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Mavi bayrak tanıtımı-haberler </a:t>
            </a:r>
            <a:endParaRPr lang="tr-TR" dirty="0"/>
          </a:p>
        </p:txBody>
      </p:sp>
      <p:pic>
        <p:nvPicPr>
          <p:cNvPr id="67586" name="Picture 2"/>
          <p:cNvPicPr>
            <a:picLocks noChangeAspect="1" noChangeArrowheads="1"/>
          </p:cNvPicPr>
          <p:nvPr/>
        </p:nvPicPr>
        <p:blipFill>
          <a:blip r:embed="rId2" cstate="print"/>
          <a:srcRect/>
          <a:stretch>
            <a:fillRect/>
          </a:stretch>
        </p:blipFill>
        <p:spPr bwMode="auto">
          <a:xfrm>
            <a:off x="571472" y="1785926"/>
            <a:ext cx="7442842" cy="45005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z="3600" dirty="0" smtClean="0"/>
              <a:t>Tanıtım kitapçıkları-gezi rehberi</a:t>
            </a:r>
            <a:endParaRPr lang="tr-TR" sz="3600" dirty="0"/>
          </a:p>
        </p:txBody>
      </p:sp>
      <p:pic>
        <p:nvPicPr>
          <p:cNvPr id="9" name="Picture 2" descr="C:\Documents and Settings\owner\Desktop\Resim 003.jpg"/>
          <p:cNvPicPr>
            <a:picLocks noChangeAspect="1" noChangeArrowheads="1"/>
          </p:cNvPicPr>
          <p:nvPr/>
        </p:nvPicPr>
        <p:blipFill>
          <a:blip r:embed="rId2" cstate="print"/>
          <a:srcRect l="55556"/>
          <a:stretch>
            <a:fillRect/>
          </a:stretch>
        </p:blipFill>
        <p:spPr bwMode="auto">
          <a:xfrm>
            <a:off x="642910" y="1643050"/>
            <a:ext cx="1615090" cy="2643206"/>
          </a:xfrm>
          <a:prstGeom prst="rect">
            <a:avLst/>
          </a:prstGeom>
          <a:noFill/>
          <a:ln w="9525">
            <a:noFill/>
            <a:miter lim="800000"/>
            <a:headEnd/>
            <a:tailEnd/>
          </a:ln>
        </p:spPr>
      </p:pic>
      <p:pic>
        <p:nvPicPr>
          <p:cNvPr id="10" name="Picture 4" descr="C:\Documents and Settings\owner\Desktop\1.jpg"/>
          <p:cNvPicPr>
            <a:picLocks noChangeAspect="1" noChangeArrowheads="1"/>
          </p:cNvPicPr>
          <p:nvPr/>
        </p:nvPicPr>
        <p:blipFill>
          <a:blip r:embed="rId3" cstate="print"/>
          <a:srcRect l="16667" t="16042" r="48334"/>
          <a:stretch>
            <a:fillRect/>
          </a:stretch>
        </p:blipFill>
        <p:spPr bwMode="auto">
          <a:xfrm>
            <a:off x="2643174" y="3429000"/>
            <a:ext cx="1830088" cy="3192486"/>
          </a:xfrm>
          <a:prstGeom prst="rect">
            <a:avLst/>
          </a:prstGeom>
          <a:noFill/>
          <a:ln w="9525">
            <a:noFill/>
            <a:miter lim="800000"/>
            <a:headEnd/>
            <a:tailEnd/>
          </a:ln>
        </p:spPr>
      </p:pic>
      <p:pic>
        <p:nvPicPr>
          <p:cNvPr id="5" name="Picture 2" descr="C:\Documents and Settings\owner\Desktop\akyaka.jpg"/>
          <p:cNvPicPr>
            <a:picLocks noChangeAspect="1" noChangeArrowheads="1"/>
          </p:cNvPicPr>
          <p:nvPr/>
        </p:nvPicPr>
        <p:blipFill>
          <a:blip r:embed="rId4" cstate="print"/>
          <a:srcRect/>
          <a:stretch>
            <a:fillRect/>
          </a:stretch>
        </p:blipFill>
        <p:spPr bwMode="auto">
          <a:xfrm>
            <a:off x="4786314" y="2071678"/>
            <a:ext cx="3742572" cy="2435271"/>
          </a:xfrm>
          <a:prstGeom prst="rect">
            <a:avLst/>
          </a:prstGeom>
          <a:noFill/>
          <a:ln w="9525">
            <a:noFill/>
            <a:miter lim="800000"/>
            <a:headEnd/>
            <a:tailEnd/>
          </a:ln>
        </p:spPr>
      </p:pic>
      <p:sp>
        <p:nvSpPr>
          <p:cNvPr id="6" name="5 Oval"/>
          <p:cNvSpPr/>
          <p:nvPr/>
        </p:nvSpPr>
        <p:spPr>
          <a:xfrm>
            <a:off x="7000892" y="2786058"/>
            <a:ext cx="500066" cy="4286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1" descr="C:\Documents and Settings\owner\Desktop\Resim 004.jpg"/>
          <p:cNvPicPr>
            <a:picLocks noChangeAspect="1" noChangeArrowheads="1"/>
          </p:cNvPicPr>
          <p:nvPr/>
        </p:nvPicPr>
        <p:blipFill>
          <a:blip r:embed="rId5" cstate="print"/>
          <a:srcRect l="35789" t="26051" r="28421" b="5920"/>
          <a:stretch>
            <a:fillRect/>
          </a:stretch>
        </p:blipFill>
        <p:spPr bwMode="auto">
          <a:xfrm rot="1263983">
            <a:off x="5884711" y="4150761"/>
            <a:ext cx="1785917" cy="2468766"/>
          </a:xfrm>
          <a:prstGeom prst="rect">
            <a:avLst/>
          </a:prstGeom>
          <a:noFill/>
          <a:ln w="38100">
            <a:solidFill>
              <a:srgbClr val="FFFF00"/>
            </a:solid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Promosyon malzemeleri</a:t>
            </a:r>
            <a:endParaRPr lang="tr-TR" dirty="0"/>
          </a:p>
        </p:txBody>
      </p:sp>
      <p:pic>
        <p:nvPicPr>
          <p:cNvPr id="5" name="Picture 6" descr="C:\Users\user\Desktop\bitez bld bez çanta arka.jpg"/>
          <p:cNvPicPr>
            <a:picLocks noChangeAspect="1" noChangeArrowheads="1"/>
          </p:cNvPicPr>
          <p:nvPr/>
        </p:nvPicPr>
        <p:blipFill>
          <a:blip r:embed="rId2" cstate="print"/>
          <a:srcRect/>
          <a:stretch>
            <a:fillRect/>
          </a:stretch>
        </p:blipFill>
        <p:spPr bwMode="auto">
          <a:xfrm rot="21058980">
            <a:off x="4293119" y="2701318"/>
            <a:ext cx="2803525" cy="3738562"/>
          </a:xfrm>
          <a:prstGeom prst="roundRect">
            <a:avLst/>
          </a:prstGeom>
          <a:noFill/>
          <a:ln w="9525">
            <a:noFill/>
            <a:miter lim="800000"/>
            <a:headEnd/>
            <a:tailEnd/>
          </a:ln>
        </p:spPr>
      </p:pic>
      <p:pic>
        <p:nvPicPr>
          <p:cNvPr id="6" name="Picture 5" descr="C:\Users\user\Desktop\20121129_130019.jpg"/>
          <p:cNvPicPr>
            <a:picLocks noChangeAspect="1" noChangeArrowheads="1"/>
          </p:cNvPicPr>
          <p:nvPr/>
        </p:nvPicPr>
        <p:blipFill>
          <a:blip r:embed="rId3" cstate="print"/>
          <a:srcRect/>
          <a:stretch>
            <a:fillRect/>
          </a:stretch>
        </p:blipFill>
        <p:spPr bwMode="auto">
          <a:xfrm rot="807472">
            <a:off x="1339069" y="2142097"/>
            <a:ext cx="2903436" cy="3869459"/>
          </a:xfrm>
          <a:prstGeom prst="round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Başvuru süreci</a:t>
            </a:r>
            <a:endParaRPr lang="tr-TR" dirty="0"/>
          </a:p>
        </p:txBody>
      </p:sp>
      <p:sp>
        <p:nvSpPr>
          <p:cNvPr id="3" name="2 İçerik Yer Tutucusu"/>
          <p:cNvSpPr>
            <a:spLocks noGrp="1"/>
          </p:cNvSpPr>
          <p:nvPr>
            <p:ph idx="1"/>
          </p:nvPr>
        </p:nvSpPr>
        <p:spPr/>
        <p:txBody>
          <a:bodyPr/>
          <a:lstStyle/>
          <a:p>
            <a:pPr lvl="1" algn="just"/>
            <a:r>
              <a:rPr lang="tr-TR" sz="2000" dirty="0" smtClean="0"/>
              <a:t>15 Ekim-15 Kasım tarihleri arasında aday olmaya hak kazanan plaj ve marina başvuru dosyaları </a:t>
            </a:r>
            <a:r>
              <a:rPr lang="tr-TR" sz="2000" dirty="0" err="1" smtClean="0"/>
              <a:t>Türçev</a:t>
            </a:r>
            <a:r>
              <a:rPr lang="tr-TR" sz="2000" dirty="0" smtClean="0"/>
              <a:t> tarafından yerel sorumlulara teslim edilir.</a:t>
            </a:r>
          </a:p>
          <a:p>
            <a:pPr lvl="1" algn="just"/>
            <a:r>
              <a:rPr lang="tr-TR" sz="2000" dirty="0" smtClean="0"/>
              <a:t>Mavi bayrak başvuru dosyaları kriterlere eşdeğer olarak hazırlanmıştır.Dolayısıyla aday plajın dosyada vereceği bilgiler kriterlerin yerine getirileceğine dair bir taahhüt niteliğindedir.</a:t>
            </a:r>
          </a:p>
          <a:p>
            <a:pPr lvl="2" algn="just">
              <a:buNone/>
            </a:pPr>
            <a:endParaRPr lang="tr-TR" sz="1700" dirty="0" smtClean="0"/>
          </a:p>
        </p:txBody>
      </p:sp>
      <p:pic>
        <p:nvPicPr>
          <p:cNvPr id="69634" name="Picture 2" descr="C:\Documents and Settings\user\Desktop\Foto\Küçük Boyut\IMG_2605.JPG"/>
          <p:cNvPicPr>
            <a:picLocks noChangeAspect="1" noChangeArrowheads="1"/>
          </p:cNvPicPr>
          <p:nvPr/>
        </p:nvPicPr>
        <p:blipFill>
          <a:blip r:embed="rId2" cstate="print"/>
          <a:srcRect/>
          <a:stretch>
            <a:fillRect/>
          </a:stretch>
        </p:blipFill>
        <p:spPr bwMode="auto">
          <a:xfrm>
            <a:off x="2428860" y="3714752"/>
            <a:ext cx="3857652" cy="2881184"/>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
        <a:cs typeface="Arial"/>
      </a:majorFont>
      <a:minorFont>
        <a:latin typeface="Arial"/>
        <a:ea typeface=""/>
        <a:cs typeface="Arial"/>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Network</Template>
  <TotalTime>2924</TotalTime>
  <Words>840</Words>
  <Application>Microsoft Office PowerPoint</Application>
  <PresentationFormat>Ekran Gösterisi (4:3)</PresentationFormat>
  <Paragraphs>151</Paragraphs>
  <Slides>45</Slides>
  <Notes>0</Notes>
  <HiddenSlides>0</HiddenSlides>
  <MMClips>0</MMClips>
  <ScaleCrop>false</ScaleCrop>
  <HeadingPairs>
    <vt:vector size="4" baseType="variant">
      <vt:variant>
        <vt:lpstr>Tema</vt:lpstr>
      </vt:variant>
      <vt:variant>
        <vt:i4>1</vt:i4>
      </vt:variant>
      <vt:variant>
        <vt:lpstr>Slayt Başlıkları</vt:lpstr>
      </vt:variant>
      <vt:variant>
        <vt:i4>45</vt:i4>
      </vt:variant>
    </vt:vector>
  </HeadingPairs>
  <TitlesOfParts>
    <vt:vector size="46" baseType="lpstr">
      <vt:lpstr>Network</vt:lpstr>
      <vt:lpstr>Slayt 1</vt:lpstr>
      <vt:lpstr>Konu başlıkları</vt:lpstr>
      <vt:lpstr>Yerel mavi bayrak sorumluları </vt:lpstr>
      <vt:lpstr>Yerel sorumlular </vt:lpstr>
      <vt:lpstr>Mavi bayrak tanıtımı-web sayfası </vt:lpstr>
      <vt:lpstr>Mavi bayrak tanıtımı-haberler </vt:lpstr>
      <vt:lpstr>Tanıtım kitapçıkları-gezi rehberi</vt:lpstr>
      <vt:lpstr>Promosyon malzemeleri</vt:lpstr>
      <vt:lpstr>Başvuru süreci</vt:lpstr>
      <vt:lpstr>Başvuru dosyaları</vt:lpstr>
      <vt:lpstr>Çevre eğitim etkinlikleri</vt:lpstr>
      <vt:lpstr>Çevre eğitim etkinlikleri</vt:lpstr>
      <vt:lpstr>Çevre eğitim etkinlikleri</vt:lpstr>
      <vt:lpstr>Çevre eğitim etkinlikleri</vt:lpstr>
      <vt:lpstr>Çevre eğitim etkinlikleri</vt:lpstr>
      <vt:lpstr>Çevre eğitim etkinlikleri</vt:lpstr>
      <vt:lpstr>Çevre eğitim etkinlik dosyaları</vt:lpstr>
      <vt:lpstr>Çevre eğitim etkinlik dosyaları</vt:lpstr>
      <vt:lpstr>Denetimler</vt:lpstr>
      <vt:lpstr>Bayrak kullanımı</vt:lpstr>
      <vt:lpstr>Bayrak kullanımı</vt:lpstr>
      <vt:lpstr>Mavi bayrak panoları</vt:lpstr>
      <vt:lpstr>Mavi bayrak panoları</vt:lpstr>
      <vt:lpstr>Mavi bayrak panoları</vt:lpstr>
      <vt:lpstr>Mavi bayrak panoları</vt:lpstr>
      <vt:lpstr>Mavi bayrak panoları</vt:lpstr>
      <vt:lpstr>Mavi bayrak panoları</vt:lpstr>
      <vt:lpstr>Haritalar – vaziyet planı </vt:lpstr>
      <vt:lpstr>Doğal hassas alanlar</vt:lpstr>
      <vt:lpstr>Çevre panoları</vt:lpstr>
      <vt:lpstr>Geri dönüşüm</vt:lpstr>
      <vt:lpstr>Geri dönüşüm</vt:lpstr>
      <vt:lpstr>Cankurtaran hizmeti</vt:lpstr>
      <vt:lpstr>Cankurtaran hizmeti</vt:lpstr>
      <vt:lpstr>Cankurtaran hizmeti</vt:lpstr>
      <vt:lpstr>Cankurtaran hizmeti</vt:lpstr>
      <vt:lpstr>Cankurtaran hizmeti</vt:lpstr>
      <vt:lpstr>Cankurtaran uyarı flamaları</vt:lpstr>
      <vt:lpstr>Engelli olanakları</vt:lpstr>
      <vt:lpstr>Başıboş  ve evcil hayvanlar</vt:lpstr>
      <vt:lpstr>Neler yapılabilir ? </vt:lpstr>
      <vt:lpstr>Ulusal Mevzuat</vt:lpstr>
      <vt:lpstr>Basından haberler</vt:lpstr>
      <vt:lpstr> Ulusal Mevzuat </vt:lpstr>
      <vt:lpstr>Slayt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DELL</dc:creator>
  <cp:lastModifiedBy>user</cp:lastModifiedBy>
  <cp:revision>352</cp:revision>
  <dcterms:created xsi:type="dcterms:W3CDTF">2009-11-06T11:54:16Z</dcterms:created>
  <dcterms:modified xsi:type="dcterms:W3CDTF">2014-12-10T08:37:06Z</dcterms:modified>
</cp:coreProperties>
</file>