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2"/>
  </p:notesMasterIdLst>
  <p:sldIdLst>
    <p:sldId id="256" r:id="rId2"/>
    <p:sldId id="272" r:id="rId3"/>
    <p:sldId id="257" r:id="rId4"/>
    <p:sldId id="264" r:id="rId5"/>
    <p:sldId id="278" r:id="rId6"/>
    <p:sldId id="281" r:id="rId7"/>
    <p:sldId id="279" r:id="rId8"/>
    <p:sldId id="280" r:id="rId9"/>
    <p:sldId id="282" r:id="rId10"/>
    <p:sldId id="267" r:id="rId1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46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2FE1F4-B1CE-41B4-8E0C-DA28BD25FF49}" type="datetimeFigureOut">
              <a:rPr lang="tr-TR" smtClean="0"/>
              <a:pPr/>
              <a:t>10.12.2014</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14CBBC-4973-40E7-99F4-EED95F112C1E}"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3">
        <a:schemeClr val="bg1"/>
      </p:bgRef>
    </p:bg>
    <p:spTree>
      <p:nvGrpSpPr>
        <p:cNvPr id="1" name=""/>
        <p:cNvGrpSpPr/>
        <p:nvPr/>
      </p:nvGrpSpPr>
      <p:grpSpPr>
        <a:xfrm>
          <a:off x="0" y="0"/>
          <a:ext cx="0" cy="0"/>
          <a:chOff x="0" y="0"/>
          <a:chExt cx="0" cy="0"/>
        </a:xfrm>
      </p:grpSpPr>
      <p:sp>
        <p:nvSpPr>
          <p:cNvPr id="12" name="11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Alt Başlık"/>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17" name="16 Altbilgi Yer Tutucusu"/>
          <p:cNvSpPr>
            <a:spLocks noGrp="1"/>
          </p:cNvSpPr>
          <p:nvPr>
            <p:ph type="ftr" sz="quarter" idx="11"/>
          </p:nvPr>
        </p:nvSpPr>
        <p:spPr/>
        <p:txBody>
          <a:bodyPr/>
          <a:lstStyle/>
          <a:p>
            <a:endParaRPr lang="tr-TR"/>
          </a:p>
        </p:txBody>
      </p:sp>
      <p:sp>
        <p:nvSpPr>
          <p:cNvPr id="29" name="28 Slayt Numarası Yer Tutucusu"/>
          <p:cNvSpPr>
            <a:spLocks noGrp="1"/>
          </p:cNvSpPr>
          <p:nvPr>
            <p:ph type="sldNum" sz="quarter" idx="12"/>
          </p:nvPr>
        </p:nvSpPr>
        <p:spPr/>
        <p:txBody>
          <a:bodyPr lIns="0" tIns="0" rIns="0" bIns="0">
            <a:noAutofit/>
          </a:bodyPr>
          <a:lstStyle>
            <a:lvl1pPr>
              <a:defRPr sz="1400">
                <a:solidFill>
                  <a:srgbClr val="FFFFFF"/>
                </a:solidFill>
              </a:defRPr>
            </a:lvl1pPr>
          </a:lstStyle>
          <a:p>
            <a:fld id="{B1DEFA8C-F947-479F-BE07-76B6B3F80BF1}" type="slidenum">
              <a:rPr lang="tr-TR" smtClean="0"/>
              <a:pPr/>
              <a:t>‹#›</a:t>
            </a:fld>
            <a:endParaRPr lang="tr-TR"/>
          </a:p>
        </p:txBody>
      </p:sp>
      <p:sp>
        <p:nvSpPr>
          <p:cNvPr id="7" name="6 Dikdörtgen"/>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tr-TR" smtClean="0"/>
              <a:t>Asıl başlık stili için tıklatın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1"/>
            <a:ext cx="201168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914400" y="274640"/>
            <a:ext cx="55626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8" name="7 İçerik Yer Tutucusu"/>
          <p:cNvSpPr>
            <a:spLocks noGrp="1"/>
          </p:cNvSpPr>
          <p:nvPr>
            <p:ph sz="quarter" idx="1"/>
          </p:nvPr>
        </p:nvSpPr>
        <p:spPr>
          <a:xfrm>
            <a:off x="914400" y="1447800"/>
            <a:ext cx="777240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3">
        <a:schemeClr val="bg1"/>
      </p:bgRef>
    </p:bg>
    <p:spTree>
      <p:nvGrpSpPr>
        <p:cNvPr id="1" name=""/>
        <p:cNvGrpSpPr/>
        <p:nvPr/>
      </p:nvGrpSpPr>
      <p:grpSpPr>
        <a:xfrm>
          <a:off x="0" y="0"/>
          <a:ext cx="0" cy="0"/>
          <a:chOff x="0" y="0"/>
          <a:chExt cx="0" cy="0"/>
        </a:xfrm>
      </p:grpSpPr>
      <p:sp>
        <p:nvSpPr>
          <p:cNvPr id="11" name="10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Yuvarlatılmış Dikdörtgen"/>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722313" y="952500"/>
            <a:ext cx="7772400" cy="1362075"/>
          </a:xfrm>
        </p:spPr>
        <p:txBody>
          <a:bodyPr anchor="b" anchorCtr="0"/>
          <a:lstStyle>
            <a:lvl1pPr algn="l">
              <a:buNone/>
              <a:defRPr sz="4000" b="0" cap="none"/>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5" name="4 Altbilgi Yer Tutucusu"/>
          <p:cNvSpPr>
            <a:spLocks noGrp="1"/>
          </p:cNvSpPr>
          <p:nvPr>
            <p:ph type="ftr" sz="quarter" idx="11"/>
          </p:nvPr>
        </p:nvSpPr>
        <p:spPr>
          <a:xfrm>
            <a:off x="800100" y="6172200"/>
            <a:ext cx="4000500" cy="457200"/>
          </a:xfrm>
        </p:spPr>
        <p:txBody>
          <a:bodyPr/>
          <a:lstStyle/>
          <a:p>
            <a:endParaRPr lang="tr-TR"/>
          </a:p>
        </p:txBody>
      </p:sp>
      <p:sp>
        <p:nvSpPr>
          <p:cNvPr id="7" name="6 Dikdörtgen"/>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ikdörtgen"/>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Slayt Numarası Yer Tutucusu"/>
          <p:cNvSpPr>
            <a:spLocks noGrp="1"/>
          </p:cNvSpPr>
          <p:nvPr>
            <p:ph type="sldNum" sz="quarter" idx="12"/>
          </p:nvPr>
        </p:nvSpPr>
        <p:spPr>
          <a:xfrm>
            <a:off x="146304" y="6208776"/>
            <a:ext cx="457200" cy="457200"/>
          </a:xfrm>
        </p:spPr>
        <p:txBody>
          <a:bodyPr/>
          <a:lstStyle/>
          <a:p>
            <a:fld id="{B1DEFA8C-F947-479F-BE07-76B6B3F80BF1}" type="slidenum">
              <a:rPr lang="tr-TR" smtClean="0"/>
              <a:pPr/>
              <a:t>‹#›</a:t>
            </a:fld>
            <a:endParaRPr lang="tr-T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9" name="8 İçerik Yer Tutucusu"/>
          <p:cNvSpPr>
            <a:spLocks noGrp="1"/>
          </p:cNvSpPr>
          <p:nvPr>
            <p:ph sz="quarter" idx="1"/>
          </p:nvPr>
        </p:nvSpPr>
        <p:spPr>
          <a:xfrm>
            <a:off x="91440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933950" y="1447800"/>
            <a:ext cx="3749040" cy="45720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914400" y="273050"/>
            <a:ext cx="7772400" cy="1143000"/>
          </a:xfrm>
        </p:spPr>
        <p:txBody>
          <a:bodyPr anchor="b" anchorCtr="0"/>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1" name="10 İçerik Yer Tutucusu"/>
          <p:cNvSpPr>
            <a:spLocks noGrp="1"/>
          </p:cNvSpPr>
          <p:nvPr>
            <p:ph sz="half" idx="2"/>
          </p:nvPr>
        </p:nvSpPr>
        <p:spPr>
          <a:xfrm>
            <a:off x="9144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half" idx="4"/>
          </p:nvPr>
        </p:nvSpPr>
        <p:spPr>
          <a:xfrm>
            <a:off x="4953000" y="2247900"/>
            <a:ext cx="3733800" cy="38862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8" name="7 Dikdörtgen"/>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Başlık"/>
          <p:cNvSpPr>
            <a:spLocks noGrp="1"/>
          </p:cNvSpPr>
          <p:nvPr>
            <p:ph type="title"/>
          </p:nvPr>
        </p:nvSpPr>
        <p:spPr>
          <a:xfrm>
            <a:off x="914400" y="273050"/>
            <a:ext cx="7772400" cy="1143000"/>
          </a:xfrm>
        </p:spPr>
        <p:txBody>
          <a:bodyPr anchor="b" anchorCtr="0"/>
          <a:lstStyle>
            <a:lvl1pPr algn="l">
              <a:buNone/>
              <a:defRPr sz="4000" b="0"/>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
        <p:nvSpPr>
          <p:cNvPr id="11" name="10 İçerik Yer Tutucusu"/>
          <p:cNvSpPr>
            <a:spLocks noGrp="1"/>
          </p:cNvSpPr>
          <p:nvPr>
            <p:ph sz="quarter" idx="1"/>
          </p:nvPr>
        </p:nvSpPr>
        <p:spPr>
          <a:xfrm>
            <a:off x="2971800" y="1600200"/>
            <a:ext cx="5715000" cy="4495800"/>
          </a:xfrm>
        </p:spPr>
        <p:txBody>
          <a:bodyPr vert="horz"/>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914400" y="4900550"/>
            <a:ext cx="7315200" cy="522288"/>
          </a:xfrm>
        </p:spPr>
        <p:txBody>
          <a:bodyPr anchor="ctr">
            <a:noAutofit/>
          </a:bodyPr>
          <a:lstStyle>
            <a:lvl1pPr algn="l">
              <a:buNone/>
              <a:defRPr sz="2800" b="0"/>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10.12.2014</a:t>
            </a:fld>
            <a:endParaRPr lang="tr-TR"/>
          </a:p>
        </p:txBody>
      </p:sp>
      <p:sp>
        <p:nvSpPr>
          <p:cNvPr id="6" name="5 Altbilgi Yer Tutucusu"/>
          <p:cNvSpPr>
            <a:spLocks noGrp="1"/>
          </p:cNvSpPr>
          <p:nvPr>
            <p:ph type="ftr" sz="quarter" idx="11"/>
          </p:nvPr>
        </p:nvSpPr>
        <p:spPr>
          <a:xfrm>
            <a:off x="914400" y="6172200"/>
            <a:ext cx="3886200" cy="457200"/>
          </a:xfrm>
        </p:spPr>
        <p:txBody>
          <a:bodyPr/>
          <a:lstStyle/>
          <a:p>
            <a:endParaRPr lang="tr-TR"/>
          </a:p>
        </p:txBody>
      </p:sp>
      <p:sp>
        <p:nvSpPr>
          <p:cNvPr id="7" name="6 Slayt Numarası Yer Tutucusu"/>
          <p:cNvSpPr>
            <a:spLocks noGrp="1"/>
          </p:cNvSpPr>
          <p:nvPr>
            <p:ph type="sldNum" sz="quarter" idx="12"/>
          </p:nvPr>
        </p:nvSpPr>
        <p:spPr>
          <a:xfrm>
            <a:off x="146304" y="6208776"/>
            <a:ext cx="457200" cy="457200"/>
          </a:xfrm>
        </p:spPr>
        <p:txBody>
          <a:bodyPr/>
          <a:lstStyle/>
          <a:p>
            <a:fld id="{B1DEFA8C-F947-479F-BE07-76B6B3F80BF1}" type="slidenum">
              <a:rPr lang="tr-TR" smtClean="0"/>
              <a:pPr/>
              <a:t>‹#›</a:t>
            </a:fld>
            <a:endParaRPr lang="tr-TR"/>
          </a:p>
        </p:txBody>
      </p:sp>
      <p:sp>
        <p:nvSpPr>
          <p:cNvPr id="11" name="10 Dikdörtgen"/>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Dikdörtgen"/>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Dikdörtgen"/>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Resim Yer Tutucusu"/>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tr-TR" smtClean="0"/>
              <a:t>Resim eklemek için simgeyi tıklatın</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Dikdörtgen"/>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Yuvarlatılmış Dikdörtgen"/>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Başlık Yer Tutucusu"/>
          <p:cNvSpPr>
            <a:spLocks noGrp="1"/>
          </p:cNvSpPr>
          <p:nvPr>
            <p:ph type="title"/>
          </p:nvPr>
        </p:nvSpPr>
        <p:spPr>
          <a:xfrm>
            <a:off x="914400" y="274638"/>
            <a:ext cx="7772400" cy="1143000"/>
          </a:xfrm>
          <a:prstGeom prst="rect">
            <a:avLst/>
          </a:prstGeom>
        </p:spPr>
        <p:txBody>
          <a:bodyPr bIns="91440"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9F75050-0E15-4C5B-92B0-66D068882F1F}" type="datetimeFigureOut">
              <a:rPr lang="tr-TR" smtClean="0"/>
              <a:pPr/>
              <a:t>10.12.2014</a:t>
            </a:fld>
            <a:endParaRPr lang="tr-TR"/>
          </a:p>
        </p:txBody>
      </p:sp>
      <p:sp>
        <p:nvSpPr>
          <p:cNvPr id="3" name="2 Altbilgi Yer Tutucusu"/>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tr-TR"/>
          </a:p>
        </p:txBody>
      </p:sp>
      <p:sp>
        <p:nvSpPr>
          <p:cNvPr id="23" name="22 Slayt Numarası Yer Tutucusu"/>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500034" y="1314448"/>
            <a:ext cx="7851648" cy="1828800"/>
          </a:xfrm>
        </p:spPr>
        <p:txBody>
          <a:bodyPr>
            <a:normAutofit/>
          </a:bodyPr>
          <a:lstStyle/>
          <a:p>
            <a:pPr algn="ctr"/>
            <a:r>
              <a:rPr lang="tr-TR" sz="4800" dirty="0" smtClean="0"/>
              <a:t>Plajlarda Çevre Bilinçlendirme Projesi</a:t>
            </a:r>
            <a:endParaRPr lang="tr-TR" sz="4000" dirty="0"/>
          </a:p>
        </p:txBody>
      </p:sp>
      <p:pic>
        <p:nvPicPr>
          <p:cNvPr id="4" name="Picture 8" descr="http://www.xn--trev-1oa8j.org.tr/turcevCMS_V2/files/mavibayrakLogo.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14282" y="5286388"/>
            <a:ext cx="1368202" cy="1000132"/>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026" name="Object 2"/>
          <p:cNvGraphicFramePr>
            <a:graphicFrameLocks noChangeAspect="1"/>
          </p:cNvGraphicFramePr>
          <p:nvPr/>
        </p:nvGraphicFramePr>
        <p:xfrm>
          <a:off x="7500958" y="4857760"/>
          <a:ext cx="1285884" cy="1817705"/>
        </p:xfrm>
        <a:graphic>
          <a:graphicData uri="http://schemas.openxmlformats.org/presentationml/2006/ole">
            <p:oleObj spid="_x0000_s1026" name="Acrobat Document" r:id="rId5" imgW="7557840" imgH="10683000" progId="AcroExch.Document.11">
              <p:embed/>
            </p:oleObj>
          </a:graphicData>
        </a:graphic>
      </p:graphicFrame>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8435" name="Picture 3" descr="C:\Users\user\Desktop\SAM_3077.JPG"/>
          <p:cNvPicPr>
            <a:picLocks noChangeAspect="1" noChangeArrowheads="1"/>
          </p:cNvPicPr>
          <p:nvPr/>
        </p:nvPicPr>
        <p:blipFill>
          <a:blip r:embed="rId3" cstate="print"/>
          <a:srcRect/>
          <a:stretch>
            <a:fillRect/>
          </a:stretch>
        </p:blipFill>
        <p:spPr bwMode="auto">
          <a:xfrm>
            <a:off x="1571604" y="1714488"/>
            <a:ext cx="5429288" cy="4071967"/>
          </a:xfrm>
          <a:prstGeom prst="rect">
            <a:avLst/>
          </a:prstGeom>
          <a:noFill/>
        </p:spPr>
      </p:pic>
      <p:sp>
        <p:nvSpPr>
          <p:cNvPr id="3" name="2 Dikdörtgen"/>
          <p:cNvSpPr/>
          <p:nvPr/>
        </p:nvSpPr>
        <p:spPr>
          <a:xfrm>
            <a:off x="3000364" y="5214950"/>
            <a:ext cx="2760692" cy="523220"/>
          </a:xfrm>
          <a:prstGeom prst="rect">
            <a:avLst/>
          </a:prstGeom>
        </p:spPr>
        <p:txBody>
          <a:bodyPr wrap="square">
            <a:spAutoFit/>
          </a:bodyPr>
          <a:lstStyle/>
          <a:p>
            <a:r>
              <a:rPr lang="tr-TR" sz="2800" b="1" dirty="0" smtClean="0">
                <a:solidFill>
                  <a:srgbClr val="002060"/>
                </a:solidFill>
              </a:rPr>
              <a:t>TEŞEKKÜRLER</a:t>
            </a:r>
            <a:endParaRPr lang="tr-TR" sz="2800" b="1" dirty="0">
              <a:solidFill>
                <a:srgbClr val="002060"/>
              </a:solidFill>
            </a:endParaRPr>
          </a:p>
        </p:txBody>
      </p:sp>
      <p:sp>
        <p:nvSpPr>
          <p:cNvPr id="4" name="3 Dikdörtgen"/>
          <p:cNvSpPr/>
          <p:nvPr/>
        </p:nvSpPr>
        <p:spPr>
          <a:xfrm>
            <a:off x="1214414" y="857232"/>
            <a:ext cx="5857916" cy="430887"/>
          </a:xfrm>
          <a:prstGeom prst="rect">
            <a:avLst/>
          </a:prstGeom>
        </p:spPr>
        <p:txBody>
          <a:bodyPr wrap="square">
            <a:spAutoFit/>
          </a:bodyPr>
          <a:lstStyle/>
          <a:p>
            <a:pPr>
              <a:buFont typeface="Arial" pitchFamily="34" charset="0"/>
              <a:buChar char="•"/>
            </a:pPr>
            <a:r>
              <a:rPr lang="tr-TR" sz="2200" dirty="0" smtClean="0"/>
              <a:t>2 adet  400X50cm bez ya da polyester afiş</a:t>
            </a:r>
          </a:p>
        </p:txBody>
      </p:sp>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1357298"/>
            <a:ext cx="8229600" cy="4389120"/>
          </a:xfrm>
        </p:spPr>
        <p:txBody>
          <a:bodyPr>
            <a:normAutofit/>
          </a:bodyPr>
          <a:lstStyle/>
          <a:p>
            <a:r>
              <a:rPr lang="tr-TR" sz="2000" b="1" dirty="0" smtClean="0"/>
              <a:t>Plajlarda Çevre Bilinçlendirme Projesi; </a:t>
            </a:r>
            <a:r>
              <a:rPr lang="tr-TR" sz="1800" dirty="0" smtClean="0"/>
              <a:t>Mavi Bayrak Kriterlerinden bir tanesi de plajın temiz olmasıdır. Bu konuda plajı kullananların büyük bir kısmı maalesef  plajda bulundukları çevrenin temizliğine yeteri kadar özen göstermemektedirler. Yanlarında çöp kutusu olmasına rağmen başta sigara izmariti olmak üzere çöplerini yanlarındaki çöp kutusu yerine  kuma atmakta ısrar etmektedirler. Bu davranışın özünde “Çevre Temizliği Bilici” eksikliği yatmaktadır. Her konuda olduğu gibi “Çevre Temizliği Bilinci” konusu da durduk yerde oluşamamaktadır.</a:t>
            </a:r>
          </a:p>
          <a:p>
            <a:endParaRPr lang="tr-TR" sz="1800" dirty="0" smtClean="0"/>
          </a:p>
          <a:p>
            <a:r>
              <a:rPr lang="tr-TR" sz="1800" dirty="0" smtClean="0"/>
              <a:t>İşte bu nedenle, beş yıldır halk plajlarında ilgili Belediye, gönüllü üniversite öğrencileri ile, TÜRÇEV' in geliştirdiği “Plajlarda Çevre Bilinçlendirme Projesi” ilgi duyan belediyelerle birlikte uygulanmaktadır. </a:t>
            </a:r>
            <a:endParaRPr lang="tr-TR"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00118" y="714356"/>
            <a:ext cx="8229600" cy="928694"/>
          </a:xfrm>
        </p:spPr>
        <p:txBody>
          <a:bodyPr anchor="ctr">
            <a:normAutofit/>
          </a:bodyPr>
          <a:lstStyle/>
          <a:p>
            <a:r>
              <a:rPr lang="tr-TR" sz="3200" dirty="0" smtClean="0"/>
              <a:t>PROJENİN AMACI</a:t>
            </a:r>
            <a:endParaRPr lang="tr-TR" sz="3200" dirty="0"/>
          </a:p>
        </p:txBody>
      </p:sp>
      <p:sp>
        <p:nvSpPr>
          <p:cNvPr id="3" name="2 İçerik Yer Tutucusu"/>
          <p:cNvSpPr>
            <a:spLocks noGrp="1"/>
          </p:cNvSpPr>
          <p:nvPr>
            <p:ph sz="quarter" idx="1"/>
          </p:nvPr>
        </p:nvSpPr>
        <p:spPr>
          <a:xfrm>
            <a:off x="428596" y="1357298"/>
            <a:ext cx="8229600" cy="4525963"/>
          </a:xfrm>
        </p:spPr>
        <p:txBody>
          <a:bodyPr>
            <a:normAutofit/>
          </a:bodyPr>
          <a:lstStyle/>
          <a:p>
            <a:pPr>
              <a:buNone/>
            </a:pPr>
            <a:endParaRPr lang="tr-TR" sz="2000" dirty="0" smtClean="0">
              <a:latin typeface="Times New Roman" pitchFamily="18" charset="0"/>
              <a:cs typeface="Times New Roman" pitchFamily="18" charset="0"/>
            </a:endParaRPr>
          </a:p>
          <a:p>
            <a:r>
              <a:rPr lang="tr-TR" sz="2000" b="1" dirty="0" smtClean="0">
                <a:latin typeface="Times New Roman" pitchFamily="18" charset="0"/>
                <a:cs typeface="Times New Roman" pitchFamily="18" charset="0"/>
              </a:rPr>
              <a:t>Projenin amacı</a:t>
            </a:r>
            <a:r>
              <a:rPr lang="tr-TR" sz="2000" dirty="0" smtClean="0">
                <a:latin typeface="Times New Roman" pitchFamily="18" charset="0"/>
                <a:cs typeface="Times New Roman" pitchFamily="18" charset="0"/>
              </a:rPr>
              <a:t>; deniz ve plajlarımızın korunmasına dikkat çekmek ve Plajlarımızın temiz tutulması konusunda </a:t>
            </a:r>
            <a:r>
              <a:rPr lang="tr-TR" sz="2000" dirty="0" err="1" smtClean="0">
                <a:latin typeface="Times New Roman" pitchFamily="18" charset="0"/>
                <a:cs typeface="Times New Roman" pitchFamily="18" charset="0"/>
              </a:rPr>
              <a:t>farkındalık</a:t>
            </a:r>
            <a:r>
              <a:rPr lang="tr-TR" sz="2000" dirty="0" smtClean="0">
                <a:latin typeface="Times New Roman" pitchFamily="18" charset="0"/>
                <a:cs typeface="Times New Roman" pitchFamily="18" charset="0"/>
              </a:rPr>
              <a:t>  yaratmaktır. Bunun  için plaj kullanıcılarına anketler düzenlenecek, çocuklar ile etkinlikler yapılacak ve plaj kullanıcılarının görüşleri dikkate alınacaktır. </a:t>
            </a:r>
            <a:br>
              <a:rPr lang="tr-TR" sz="2000" dirty="0" smtClean="0">
                <a:latin typeface="Times New Roman" pitchFamily="18" charset="0"/>
                <a:cs typeface="Times New Roman" pitchFamily="18" charset="0"/>
              </a:rPr>
            </a:br>
            <a:endParaRPr lang="tr-TR" sz="2000" dirty="0" smtClean="0">
              <a:latin typeface="Times New Roman" pitchFamily="18" charset="0"/>
              <a:cs typeface="Times New Roman" pitchFamily="18" charset="0"/>
            </a:endParaRPr>
          </a:p>
        </p:txBody>
      </p:sp>
      <p:pic>
        <p:nvPicPr>
          <p:cNvPr id="19459" name="Picture 3" descr="C:\Users\user\Desktop\CIMG2033.JPG"/>
          <p:cNvPicPr>
            <a:picLocks noChangeAspect="1" noChangeArrowheads="1"/>
          </p:cNvPicPr>
          <p:nvPr/>
        </p:nvPicPr>
        <p:blipFill>
          <a:blip r:embed="rId2" cstate="print"/>
          <a:srcRect/>
          <a:stretch>
            <a:fillRect/>
          </a:stretch>
        </p:blipFill>
        <p:spPr bwMode="auto">
          <a:xfrm>
            <a:off x="4571999" y="3571876"/>
            <a:ext cx="2976583" cy="2232438"/>
          </a:xfrm>
          <a:prstGeom prst="rect">
            <a:avLst/>
          </a:prstGeom>
          <a:noFill/>
        </p:spPr>
      </p:pic>
      <p:pic>
        <p:nvPicPr>
          <p:cNvPr id="19460" name="Picture 4" descr="C:\Users\user\Desktop\SAM_3122.JPG"/>
          <p:cNvPicPr>
            <a:picLocks noChangeAspect="1" noChangeArrowheads="1"/>
          </p:cNvPicPr>
          <p:nvPr/>
        </p:nvPicPr>
        <p:blipFill>
          <a:blip r:embed="rId3" cstate="print"/>
          <a:srcRect/>
          <a:stretch>
            <a:fillRect/>
          </a:stretch>
        </p:blipFill>
        <p:spPr bwMode="auto">
          <a:xfrm>
            <a:off x="857223" y="3571876"/>
            <a:ext cx="2905145" cy="217885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İçerik Yer Tutucusu"/>
          <p:cNvSpPr>
            <a:spLocks noGrp="1"/>
          </p:cNvSpPr>
          <p:nvPr>
            <p:ph sz="quarter" idx="1"/>
          </p:nvPr>
        </p:nvSpPr>
        <p:spPr>
          <a:xfrm>
            <a:off x="642910" y="285728"/>
            <a:ext cx="7772400" cy="4572000"/>
          </a:xfrm>
        </p:spPr>
        <p:txBody>
          <a:bodyPr>
            <a:normAutofit/>
          </a:bodyPr>
          <a:lstStyle/>
          <a:p>
            <a:pPr marL="514350" indent="-514350">
              <a:buNone/>
            </a:pPr>
            <a:endParaRPr lang="tr-TR" sz="2000" dirty="0" smtClean="0">
              <a:latin typeface="Times New Roman" pitchFamily="18" charset="0"/>
              <a:cs typeface="Times New Roman" pitchFamily="18" charset="0"/>
            </a:endParaRPr>
          </a:p>
          <a:p>
            <a:pPr marL="514350" indent="-514350"/>
            <a:r>
              <a:rPr lang="tr-TR" sz="2000" dirty="0" smtClean="0">
                <a:latin typeface="Times New Roman" pitchFamily="18" charset="0"/>
                <a:cs typeface="Times New Roman" pitchFamily="18" charset="0"/>
              </a:rPr>
              <a:t>Asıl ulaşmak istediğimiz, bu etkinlikleri yaptıktan sonra devamlılığı sağlayarak plaj temizliği bilincini oluşturmaktır.  Etkinlik bittikten sonra  da aynı hassasiyetle  yaklaşmak ve devam etmek gerekmektedir.</a:t>
            </a:r>
          </a:p>
          <a:p>
            <a:pPr marL="514350" indent="-514350">
              <a:buNone/>
            </a:pPr>
            <a:endParaRPr lang="tr-TR" sz="2000" dirty="0" smtClean="0">
              <a:latin typeface="Times New Roman" pitchFamily="18" charset="0"/>
              <a:cs typeface="Times New Roman" pitchFamily="18" charset="0"/>
            </a:endParaRPr>
          </a:p>
        </p:txBody>
      </p:sp>
      <p:pic>
        <p:nvPicPr>
          <p:cNvPr id="32769" name="Picture 1" descr="C:\Users\user\Desktop\CIMG2017.JPG"/>
          <p:cNvPicPr>
            <a:picLocks noChangeAspect="1" noChangeArrowheads="1"/>
          </p:cNvPicPr>
          <p:nvPr/>
        </p:nvPicPr>
        <p:blipFill>
          <a:blip r:embed="rId2"/>
          <a:srcRect/>
          <a:stretch>
            <a:fillRect/>
          </a:stretch>
        </p:blipFill>
        <p:spPr bwMode="auto">
          <a:xfrm>
            <a:off x="2071670" y="2428867"/>
            <a:ext cx="4500594" cy="3375447"/>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000" b="1" dirty="0" smtClean="0"/>
              <a:t>iHTİYAÇLAR</a:t>
            </a:r>
            <a:endParaRPr lang="tr-TR" sz="4000" b="1" dirty="0"/>
          </a:p>
        </p:txBody>
      </p:sp>
      <p:sp>
        <p:nvSpPr>
          <p:cNvPr id="3" name="2 İçerik Yer Tutucusu"/>
          <p:cNvSpPr>
            <a:spLocks noGrp="1"/>
          </p:cNvSpPr>
          <p:nvPr>
            <p:ph sz="quarter" idx="1"/>
          </p:nvPr>
        </p:nvSpPr>
        <p:spPr>
          <a:xfrm>
            <a:off x="457200" y="1785926"/>
            <a:ext cx="8229600" cy="4786346"/>
          </a:xfrm>
        </p:spPr>
        <p:txBody>
          <a:bodyPr>
            <a:normAutofit/>
          </a:bodyPr>
          <a:lstStyle/>
          <a:p>
            <a:r>
              <a:rPr lang="tr-TR" sz="2200" dirty="0" smtClean="0"/>
              <a:t>40 adet şapka</a:t>
            </a:r>
          </a:p>
          <a:p>
            <a:r>
              <a:rPr lang="tr-TR" sz="2200" dirty="0" smtClean="0"/>
              <a:t>40 adet tişört </a:t>
            </a:r>
          </a:p>
          <a:p>
            <a:pPr marL="0" indent="0">
              <a:buNone/>
            </a:pPr>
            <a:r>
              <a:rPr lang="tr-TR" sz="1800" b="1" dirty="0" smtClean="0"/>
              <a:t>Not: Şapka ve tişörtler etkinliklere katılan çocuklara da dağıtılacağı düşünülerek miktar buna göre belirlenmiştir</a:t>
            </a:r>
            <a:endParaRPr lang="tr-TR" sz="1800" dirty="0" smtClean="0"/>
          </a:p>
          <a:p>
            <a:endParaRPr lang="tr-TR" sz="2200" dirty="0" smtClean="0"/>
          </a:p>
        </p:txBody>
      </p:sp>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9" name="8 Resim" descr="C:\Users\turcev-1\Desktop\Fotoğraf0050.jpg"/>
          <p:cNvPicPr/>
          <p:nvPr/>
        </p:nvPicPr>
        <p:blipFill>
          <a:blip r:embed="rId2" cstate="print"/>
          <a:srcRect/>
          <a:stretch>
            <a:fillRect/>
          </a:stretch>
        </p:blipFill>
        <p:spPr bwMode="auto">
          <a:xfrm>
            <a:off x="4143372" y="3714752"/>
            <a:ext cx="3403600" cy="2552700"/>
          </a:xfrm>
          <a:prstGeom prst="rect">
            <a:avLst/>
          </a:prstGeom>
          <a:noFill/>
          <a:ln w="9525">
            <a:noFill/>
            <a:miter lim="800000"/>
            <a:headEnd/>
            <a:tailEnd/>
          </a:ln>
        </p:spPr>
      </p:pic>
      <p:pic>
        <p:nvPicPr>
          <p:cNvPr id="10" name="9 Resim" descr="C:\Users\user\Desktop\A\Sahil Kurtaran Projesi\PROJE İHTİYAÇLARI\2013 şapka tshirt.jpg"/>
          <p:cNvPicPr/>
          <p:nvPr/>
        </p:nvPicPr>
        <p:blipFill>
          <a:blip r:embed="rId3"/>
          <a:srcRect/>
          <a:stretch>
            <a:fillRect/>
          </a:stretch>
        </p:blipFill>
        <p:spPr bwMode="auto">
          <a:xfrm>
            <a:off x="857224" y="3214686"/>
            <a:ext cx="2686050" cy="3419475"/>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5400" b="1" dirty="0" smtClean="0"/>
              <a:t>Proje Tanıtım Broşürü</a:t>
            </a:r>
            <a:r>
              <a:rPr lang="tr-TR" sz="5400" dirty="0" smtClean="0"/>
              <a:t>:</a:t>
            </a:r>
            <a:endParaRPr lang="tr-TR" dirty="0"/>
          </a:p>
        </p:txBody>
      </p:sp>
      <p:sp>
        <p:nvSpPr>
          <p:cNvPr id="3" name="2 İçerik Yer Tutucusu"/>
          <p:cNvSpPr>
            <a:spLocks noGrp="1"/>
          </p:cNvSpPr>
          <p:nvPr>
            <p:ph sz="quarter" idx="1"/>
          </p:nvPr>
        </p:nvSpPr>
        <p:spPr/>
        <p:txBody>
          <a:bodyPr/>
          <a:lstStyle/>
          <a:p>
            <a:r>
              <a:rPr lang="tr-TR" sz="2800" dirty="0" smtClean="0"/>
              <a:t>1000 adet A4 boyutunda arkalı önlü katlanabilir broşür</a:t>
            </a:r>
          </a:p>
          <a:p>
            <a:endParaRPr lang="tr-TR" dirty="0"/>
          </a:p>
        </p:txBody>
      </p:sp>
      <p:graphicFrame>
        <p:nvGraphicFramePr>
          <p:cNvPr id="30722" name="Object 2"/>
          <p:cNvGraphicFramePr>
            <a:graphicFrameLocks noChangeAspect="1"/>
          </p:cNvGraphicFramePr>
          <p:nvPr/>
        </p:nvGraphicFramePr>
        <p:xfrm>
          <a:off x="1714480" y="2357430"/>
          <a:ext cx="4786346" cy="3381755"/>
        </p:xfrm>
        <a:graphic>
          <a:graphicData uri="http://schemas.openxmlformats.org/presentationml/2006/ole">
            <p:oleObj spid="_x0000_s30722" name="Acrobat Document" r:id="rId3" imgW="10695600" imgH="7545600" progId="AcroExch.Document.11">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57200" y="1428736"/>
            <a:ext cx="8229600" cy="4389120"/>
          </a:xfrm>
        </p:spPr>
        <p:txBody>
          <a:bodyPr/>
          <a:lstStyle/>
          <a:p>
            <a:r>
              <a:rPr lang="tr-TR" sz="2200" dirty="0" smtClean="0"/>
              <a:t>Çocuklara yaptırılacak etkinlik için 5 adet kırmızı, 5 adet yeşil çıtalı mukavva pankart</a:t>
            </a:r>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sz="2400" dirty="0" smtClean="0"/>
              <a:t>1000 adet anket fotokopisi</a:t>
            </a:r>
          </a:p>
          <a:p>
            <a:endParaRPr lang="tr-TR" dirty="0" smtClean="0"/>
          </a:p>
        </p:txBody>
      </p:sp>
      <p:pic>
        <p:nvPicPr>
          <p:cNvPr id="4" name="3 Resim" descr="D:\Belgelerim (Almıla)\MAVİ BAYRAK\1-PLAJLAR\PLAJLAR GENEL\ÇEVRE EĞİTİM ETKİNLİKLERİ\2010\yeni eklenecek resimler\Pankartlar copy.jpg"/>
          <p:cNvPicPr/>
          <p:nvPr/>
        </p:nvPicPr>
        <p:blipFill>
          <a:blip r:embed="rId2" cstate="print"/>
          <a:srcRect b="23941"/>
          <a:stretch>
            <a:fillRect/>
          </a:stretch>
        </p:blipFill>
        <p:spPr bwMode="auto">
          <a:xfrm>
            <a:off x="785786" y="2285992"/>
            <a:ext cx="4059500" cy="20669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1142984"/>
            <a:ext cx="8229600" cy="5715016"/>
          </a:xfrm>
        </p:spPr>
        <p:txBody>
          <a:bodyPr/>
          <a:lstStyle/>
          <a:p>
            <a:r>
              <a:rPr lang="tr-TR" sz="2200" dirty="0" smtClean="0"/>
              <a:t>Gönüllü öğrencilerin projenin gerçekleşeceği alana bulundukları illerden gidiş geliş ulaşım masrafları</a:t>
            </a:r>
          </a:p>
          <a:p>
            <a:r>
              <a:rPr lang="tr-TR" sz="2200" dirty="0" smtClean="0"/>
              <a:t>Projeye katılan Öğrencilerin konaklamalarının sağlanması.</a:t>
            </a:r>
          </a:p>
          <a:p>
            <a:endParaRPr lang="tr-TR" dirty="0" smtClean="0"/>
          </a:p>
          <a:p>
            <a:endParaRPr lang="tr-TR" dirty="0" smtClean="0"/>
          </a:p>
          <a:p>
            <a:endParaRPr lang="tr-TR" dirty="0"/>
          </a:p>
        </p:txBody>
      </p:sp>
      <p:pic>
        <p:nvPicPr>
          <p:cNvPr id="36866" name="Picture 2" descr="C:\Users\user\Desktop\SAM_3079.JPG"/>
          <p:cNvPicPr>
            <a:picLocks noChangeAspect="1" noChangeArrowheads="1"/>
          </p:cNvPicPr>
          <p:nvPr/>
        </p:nvPicPr>
        <p:blipFill>
          <a:blip r:embed="rId2"/>
          <a:srcRect/>
          <a:stretch>
            <a:fillRect/>
          </a:stretch>
        </p:blipFill>
        <p:spPr bwMode="auto">
          <a:xfrm>
            <a:off x="1500166" y="2428868"/>
            <a:ext cx="5143536" cy="385765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785794"/>
            <a:ext cx="8286808" cy="1285884"/>
          </a:xfrm>
        </p:spPr>
        <p:txBody>
          <a:bodyPr/>
          <a:lstStyle/>
          <a:p>
            <a:r>
              <a:rPr lang="tr-TR" sz="2200" dirty="0" smtClean="0"/>
              <a:t>Plajda gönüllülerin istasyon olarak kullanacakları çadır, sandalye, masa vb malzemeler.</a:t>
            </a:r>
          </a:p>
          <a:p>
            <a:pPr>
              <a:buNone/>
            </a:pPr>
            <a:endParaRPr lang="tr-TR" dirty="0" smtClean="0"/>
          </a:p>
          <a:p>
            <a:endParaRPr lang="tr-TR" dirty="0" smtClean="0"/>
          </a:p>
          <a:p>
            <a:endParaRPr lang="tr-TR" dirty="0"/>
          </a:p>
        </p:txBody>
      </p:sp>
      <p:pic>
        <p:nvPicPr>
          <p:cNvPr id="35842" name="Picture 2" descr="C:\Users\user\Desktop\CIMG1952.JPG"/>
          <p:cNvPicPr>
            <a:picLocks noChangeAspect="1" noChangeArrowheads="1"/>
          </p:cNvPicPr>
          <p:nvPr/>
        </p:nvPicPr>
        <p:blipFill>
          <a:blip r:embed="rId2"/>
          <a:srcRect r="-385" b="21538"/>
          <a:stretch>
            <a:fillRect/>
          </a:stretch>
        </p:blipFill>
        <p:spPr bwMode="auto">
          <a:xfrm>
            <a:off x="1357290" y="1857363"/>
            <a:ext cx="6643734" cy="3894603"/>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isse Senedi">
  <a:themeElements>
    <a:clrScheme name="Hisse Sened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Hisse Senedi">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isse Senedi">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1055</TotalTime>
  <Words>269</Words>
  <Application>Microsoft Office PowerPoint</Application>
  <PresentationFormat>Ekran Gösterisi (4:3)</PresentationFormat>
  <Paragraphs>30</Paragraphs>
  <Slides>10</Slides>
  <Notes>0</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10</vt:i4>
      </vt:variant>
    </vt:vector>
  </HeadingPairs>
  <TitlesOfParts>
    <vt:vector size="12" baseType="lpstr">
      <vt:lpstr>Hisse Senedi</vt:lpstr>
      <vt:lpstr>Acrobat Document</vt:lpstr>
      <vt:lpstr>Plajlarda Çevre Bilinçlendirme Projesi</vt:lpstr>
      <vt:lpstr>Slayt 2</vt:lpstr>
      <vt:lpstr>PROJENİN AMACI</vt:lpstr>
      <vt:lpstr>Slayt 4</vt:lpstr>
      <vt:lpstr>iHTİYAÇLAR</vt:lpstr>
      <vt:lpstr>Proje Tanıtım Broşürü:</vt:lpstr>
      <vt:lpstr>Slayt 7</vt:lpstr>
      <vt:lpstr>Slayt 8</vt:lpstr>
      <vt:lpstr>Slayt 9</vt:lpstr>
      <vt:lpstr>Slayt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PLAJ KURTARAN PROJESİ</dc:title>
  <dc:creator>Blue Flag</dc:creator>
  <cp:lastModifiedBy>user</cp:lastModifiedBy>
  <cp:revision>116</cp:revision>
  <dcterms:created xsi:type="dcterms:W3CDTF">2013-08-14T06:15:21Z</dcterms:created>
  <dcterms:modified xsi:type="dcterms:W3CDTF">2014-12-10T08:15:46Z</dcterms:modified>
</cp:coreProperties>
</file>