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32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7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41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9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6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32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09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6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16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80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70AC-4196-40F5-8CC5-6EAA8582650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0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1968501" y="47626"/>
            <a:ext cx="8266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tr-TR" sz="2400" b="1" smtClean="0">
                <a:solidFill>
                  <a:srgbClr val="002060"/>
                </a:solidFill>
              </a:rPr>
              <a:t>2025 </a:t>
            </a:r>
            <a:r>
              <a:rPr lang="tr-TR" sz="2400" b="1" dirty="0">
                <a:solidFill>
                  <a:srgbClr val="002060"/>
                </a:solidFill>
              </a:rPr>
              <a:t>YILINDA GERÇEKLEŞTİRİLECEK ÇEVRE EĞİTİM ETKİNLİKLERİ</a:t>
            </a:r>
          </a:p>
        </p:txBody>
      </p:sp>
      <p:sp>
        <p:nvSpPr>
          <p:cNvPr id="73731" name="10 Metin kutusu"/>
          <p:cNvSpPr txBox="1">
            <a:spLocks noChangeArrowheads="1"/>
          </p:cNvSpPr>
          <p:nvPr/>
        </p:nvSpPr>
        <p:spPr bwMode="auto">
          <a:xfrm>
            <a:off x="5562601" y="5934076"/>
            <a:ext cx="5135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ETKİNLİKLERİN HİTAP ETTİĞİ BÖLGE: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200">
                <a:latin typeface="Arial" panose="020B0604020202020204" pitchFamily="34" charset="0"/>
              </a:rPr>
              <a:t>Belek Turizm Merkezi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endParaRPr lang="tr-TR" altLang="tr-TR" sz="1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REGION OF ACTIVITES )</a:t>
            </a:r>
            <a:endParaRPr lang="tr-TR" altLang="tr-TR" sz="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 </a:t>
            </a:r>
            <a:endParaRPr lang="tr-TR" altLang="tr-TR" sz="1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 ORGANİZE EDEN BELEDİYE-DERNEK VEYA İŞLETME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000" b="1">
                <a:latin typeface="Arial" panose="020B0604020202020204" pitchFamily="34" charset="0"/>
              </a:rPr>
              <a:t>: </a:t>
            </a:r>
            <a:r>
              <a:rPr lang="tr-TR" altLang="tr-TR" sz="1200" b="1">
                <a:latin typeface="Arial" panose="020B0604020202020204" pitchFamily="34" charset="0"/>
              </a:rPr>
              <a:t>Betuyab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ACTIVITIES ORGANIZED BY 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694697"/>
              </p:ext>
            </p:extLst>
          </p:nvPr>
        </p:nvGraphicFramePr>
        <p:xfrm>
          <a:off x="1719263" y="584200"/>
          <a:ext cx="8763000" cy="5346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9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ETKİNLİK ADI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KATEGORİSİ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ETKİNLİK AMACI VE İÇERİĞİ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TARİH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CATEGORY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TARGET GROUP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 AND CONTENT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Toplantı ve Seminer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Turistik tesis yöneticileri ve personeli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01/06/2025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Briefing About the Sea Turtles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Meeting and Seminar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Tourism facility managers and personnel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The need and methods for protecting endangered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01</a:t>
                      </a:r>
                      <a:r>
                        <a:rPr lang="en-GB" sz="1100" dirty="0" smtClean="0">
                          <a:effectLst/>
                        </a:rPr>
                        <a:t>/06/20</a:t>
                      </a:r>
                      <a:r>
                        <a:rPr lang="tr-TR" sz="1100" dirty="0" smtClean="0">
                          <a:effectLst/>
                        </a:rPr>
                        <a:t>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Çevre ve İnsan Fotoğraf Sergisi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/ Sergi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halkı, öğrenciler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15/08/2025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 and Man Photography Exhibition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Exhibition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Local people, students, foreign communities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15/08/20</a:t>
                      </a:r>
                      <a:r>
                        <a:rPr lang="tr-TR" sz="1100" dirty="0" smtClean="0">
                          <a:effectLst/>
                        </a:rPr>
                        <a:t>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Proje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Ulusal 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uluslararası doğa gönüllüleri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01/06/2025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</a:t>
                      </a:r>
                      <a:r>
                        <a:rPr lang="tr-TR" sz="1100" dirty="0" smtClean="0">
                          <a:effectLst/>
                        </a:rPr>
                        <a:t>30/09/2025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Monitoring and Conservation of Sea Turtles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/ Project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National and international nature volunteers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The need and methods for protecting endangered species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01/06/20</a:t>
                      </a:r>
                      <a:r>
                        <a:rPr lang="tr-TR" sz="1100" dirty="0" smtClean="0">
                          <a:effectLst/>
                        </a:rPr>
                        <a:t>25</a:t>
                      </a:r>
                      <a:r>
                        <a:rPr lang="en-GB" sz="1100" dirty="0" smtClean="0">
                          <a:effectLst/>
                        </a:rPr>
                        <a:t> </a:t>
                      </a:r>
                      <a:r>
                        <a:rPr lang="en-GB" sz="1100" dirty="0">
                          <a:effectLst/>
                        </a:rPr>
                        <a:t>– </a:t>
                      </a:r>
                      <a:r>
                        <a:rPr lang="tr-TR" sz="1100" dirty="0" smtClean="0">
                          <a:effectLst/>
                        </a:rPr>
                        <a:t>30</a:t>
                      </a:r>
                      <a:r>
                        <a:rPr lang="en-GB" sz="1100" dirty="0" smtClean="0">
                          <a:effectLst/>
                        </a:rPr>
                        <a:t>/</a:t>
                      </a:r>
                      <a:r>
                        <a:rPr lang="tr-TR" sz="1100" dirty="0" smtClean="0">
                          <a:effectLst/>
                        </a:rPr>
                        <a:t>09</a:t>
                      </a:r>
                      <a:r>
                        <a:rPr lang="en-GB" sz="1100" dirty="0" smtClean="0">
                          <a:effectLst/>
                        </a:rPr>
                        <a:t>/20</a:t>
                      </a:r>
                      <a:r>
                        <a:rPr lang="tr-TR" sz="1100" dirty="0" smtClean="0">
                          <a:effectLst/>
                        </a:rPr>
                        <a:t>25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Kampanyası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Çevresel Etkinlik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Yöre halkı, turistik tesis çalışanları ve gönüllüler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için bilinçlendirme ve ortak hareket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Clean Environment Campaign 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Environmental Activity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people, tourism facility and volunteers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Raising awareness for a clean environment and collaboration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Basılı Belge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Printed Document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 and foreign communities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5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Widescreen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Turgay Turksoy ( Rixos Hotels - Belek )</cp:lastModifiedBy>
  <cp:revision>4</cp:revision>
  <dcterms:created xsi:type="dcterms:W3CDTF">2024-03-29T11:07:46Z</dcterms:created>
  <dcterms:modified xsi:type="dcterms:W3CDTF">2025-12-01T09:41:47Z</dcterms:modified>
</cp:coreProperties>
</file>