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0AC-4196-40F5-8CC5-6EAA8582650B}" type="datetimeFigureOut">
              <a:rPr lang="tr-TR" smtClean="0"/>
              <a:t>22.11.2025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ABC1-180D-4526-A8E9-923AAE44D0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9325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0AC-4196-40F5-8CC5-6EAA8582650B}" type="datetimeFigureOut">
              <a:rPr lang="tr-TR" smtClean="0"/>
              <a:t>22.11.2025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ABC1-180D-4526-A8E9-923AAE44D0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1579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0AC-4196-40F5-8CC5-6EAA8582650B}" type="datetimeFigureOut">
              <a:rPr lang="tr-TR" smtClean="0"/>
              <a:t>22.11.2025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ABC1-180D-4526-A8E9-923AAE44D0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4411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0AC-4196-40F5-8CC5-6EAA8582650B}" type="datetimeFigureOut">
              <a:rPr lang="tr-TR" smtClean="0"/>
              <a:t>22.11.2025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ABC1-180D-4526-A8E9-923AAE44D0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280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0AC-4196-40F5-8CC5-6EAA8582650B}" type="datetimeFigureOut">
              <a:rPr lang="tr-TR" smtClean="0"/>
              <a:t>22.11.2025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ABC1-180D-4526-A8E9-923AAE44D0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3495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0AC-4196-40F5-8CC5-6EAA8582650B}" type="datetimeFigureOut">
              <a:rPr lang="tr-TR" smtClean="0"/>
              <a:t>22.11.2025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ABC1-180D-4526-A8E9-923AAE44D0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966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0AC-4196-40F5-8CC5-6EAA8582650B}" type="datetimeFigureOut">
              <a:rPr lang="tr-TR" smtClean="0"/>
              <a:t>22.11.2025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ABC1-180D-4526-A8E9-923AAE44D0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6326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0AC-4196-40F5-8CC5-6EAA8582650B}" type="datetimeFigureOut">
              <a:rPr lang="tr-TR" smtClean="0"/>
              <a:t>22.11.2025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ABC1-180D-4526-A8E9-923AAE44D0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2095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0AC-4196-40F5-8CC5-6EAA8582650B}" type="datetimeFigureOut">
              <a:rPr lang="tr-TR" smtClean="0"/>
              <a:t>22.11.2025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ABC1-180D-4526-A8E9-923AAE44D0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2364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0AC-4196-40F5-8CC5-6EAA8582650B}" type="datetimeFigureOut">
              <a:rPr lang="tr-TR" smtClean="0"/>
              <a:t>22.11.2025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ABC1-180D-4526-A8E9-923AAE44D0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5163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0AC-4196-40F5-8CC5-6EAA8582650B}" type="datetimeFigureOut">
              <a:rPr lang="tr-TR" smtClean="0"/>
              <a:t>22.11.2025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ABC1-180D-4526-A8E9-923AAE44D0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9806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A670AC-4196-40F5-8CC5-6EAA8582650B}" type="datetimeFigureOut">
              <a:rPr lang="tr-TR" smtClean="0"/>
              <a:t>22.11.2025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C8ABC1-180D-4526-A8E9-923AAE44D0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5604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kutusu"/>
          <p:cNvSpPr txBox="1"/>
          <p:nvPr/>
        </p:nvSpPr>
        <p:spPr>
          <a:xfrm>
            <a:off x="1968501" y="47626"/>
            <a:ext cx="826611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tr-TR" sz="2400" b="1" dirty="0">
                <a:solidFill>
                  <a:srgbClr val="002060"/>
                </a:solidFill>
              </a:rPr>
              <a:t>2026 YILINDA GERÇEKLEŞTİRİLECEK ÇEVRE EĞİTİM ETKİNLİKLERİ</a:t>
            </a:r>
          </a:p>
        </p:txBody>
      </p:sp>
      <p:sp>
        <p:nvSpPr>
          <p:cNvPr id="73731" name="10 Metin kutusu"/>
          <p:cNvSpPr txBox="1">
            <a:spLocks noChangeArrowheads="1"/>
          </p:cNvSpPr>
          <p:nvPr/>
        </p:nvSpPr>
        <p:spPr bwMode="auto">
          <a:xfrm>
            <a:off x="5562601" y="5934076"/>
            <a:ext cx="513556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000" b="1">
                <a:latin typeface="Arial" panose="020B0604020202020204" pitchFamily="34" charset="0"/>
              </a:rPr>
              <a:t>ETKİNLİKLERİN HİTAP ETTİĞİ BÖLGE:</a:t>
            </a:r>
            <a:r>
              <a:rPr lang="tr-TR" altLang="tr-TR" sz="1000">
                <a:latin typeface="Arial" panose="020B0604020202020204" pitchFamily="34" charset="0"/>
              </a:rPr>
              <a:t> </a:t>
            </a:r>
            <a:r>
              <a:rPr lang="tr-TR" altLang="tr-TR" sz="1200">
                <a:latin typeface="Arial" panose="020B0604020202020204" pitchFamily="34" charset="0"/>
              </a:rPr>
              <a:t>Belek Turizm Merkezi</a:t>
            </a:r>
            <a:r>
              <a:rPr lang="tr-TR" altLang="tr-TR" sz="1000">
                <a:latin typeface="Arial" panose="020B0604020202020204" pitchFamily="34" charset="0"/>
              </a:rPr>
              <a:t> </a:t>
            </a:r>
            <a:endParaRPr lang="tr-TR" altLang="tr-TR" sz="10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000">
                <a:latin typeface="Arial" panose="020B0604020202020204" pitchFamily="34" charset="0"/>
              </a:rPr>
              <a:t>( REGION OF ACTIVITES )</a:t>
            </a:r>
            <a:endParaRPr lang="tr-TR" altLang="tr-TR" sz="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000" b="1">
                <a:latin typeface="Arial" panose="020B0604020202020204" pitchFamily="34" charset="0"/>
              </a:rPr>
              <a:t> </a:t>
            </a:r>
            <a:endParaRPr lang="tr-TR" altLang="tr-TR" sz="10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000" b="1">
                <a:latin typeface="Arial" panose="020B0604020202020204" pitchFamily="34" charset="0"/>
              </a:rPr>
              <a:t>ETKİNLİKLERİ ORGANİZE EDEN BELEDİYE-DERNEK VEYA İŞLETME</a:t>
            </a:r>
            <a:r>
              <a:rPr lang="tr-TR" altLang="tr-TR" sz="1000">
                <a:latin typeface="Arial" panose="020B0604020202020204" pitchFamily="34" charset="0"/>
              </a:rPr>
              <a:t> </a:t>
            </a:r>
            <a:r>
              <a:rPr lang="tr-TR" altLang="tr-TR" sz="1000" b="1">
                <a:latin typeface="Arial" panose="020B0604020202020204" pitchFamily="34" charset="0"/>
              </a:rPr>
              <a:t>: </a:t>
            </a:r>
            <a:r>
              <a:rPr lang="tr-TR" altLang="tr-TR" sz="1200" b="1">
                <a:latin typeface="Arial" panose="020B0604020202020204" pitchFamily="34" charset="0"/>
              </a:rPr>
              <a:t>Betuyab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000">
                <a:latin typeface="Arial" panose="020B0604020202020204" pitchFamily="34" charset="0"/>
              </a:rPr>
              <a:t>( ACTIVITIES ORGANIZED BY )</a:t>
            </a: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7251130"/>
              </p:ext>
            </p:extLst>
          </p:nvPr>
        </p:nvGraphicFramePr>
        <p:xfrm>
          <a:off x="1719263" y="584200"/>
          <a:ext cx="8763000" cy="53467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081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86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1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19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03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24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864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0241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0933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387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ETKİNLİK ADI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/ KATEGORİSİ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HEDEF GRUP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ETKİNLİK AMACI VE İÇERİĞİ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TARİH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ACTIVITY NAME</a:t>
                      </a:r>
                      <a:endParaRPr lang="tr-TR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/ CATEGORY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TARGET GROUP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ACTIVITY NAME AND CONTENT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DATE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04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Deniz Kaplumbağaları Hakkında Bilgilendirme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/ Toplantı ve Seminer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Turistik tesis yöneticileri ve personeli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Nesli tehlike altındaki canlıların korunması gereği ve yöntemleri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01/06/2026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Briefing About the Sea Turtles</a:t>
                      </a:r>
                      <a:endParaRPr lang="tr-TR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/ Meeting and Seminar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Tourism facility managers and personnel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The need and methods for protecting endangered species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01</a:t>
                      </a:r>
                      <a:r>
                        <a:rPr lang="en-GB" sz="1100" dirty="0">
                          <a:effectLst/>
                        </a:rPr>
                        <a:t>/06/20</a:t>
                      </a:r>
                      <a:r>
                        <a:rPr lang="tr-TR" sz="1100" dirty="0">
                          <a:effectLst/>
                        </a:rPr>
                        <a:t>26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95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Çevre ve İnsan Fotoğraf Sergisi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/ Sergi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Yöre halkı, öğrenciler ve diğer ülke halkları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Çevremizdeki bitki, kuş ve diğer canlıların korunması ve tanıtılması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15/08/2026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Environment and Man Photography Exhibition</a:t>
                      </a:r>
                      <a:br>
                        <a:rPr lang="en-GB" sz="1100" dirty="0">
                          <a:effectLst/>
                        </a:rPr>
                      </a:br>
                      <a:r>
                        <a:rPr lang="en-GB" sz="1100" dirty="0">
                          <a:effectLst/>
                        </a:rPr>
                        <a:t>/ Exhibition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Local people, students, foreign communities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Conservation and introduction of plants, birds and other species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15/08/20</a:t>
                      </a:r>
                      <a:r>
                        <a:rPr lang="tr-TR" sz="1100" dirty="0">
                          <a:effectLst/>
                        </a:rPr>
                        <a:t>26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99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Deniz Kaplumbağaları İzleme ve Koruma Projesi </a:t>
                      </a:r>
                      <a:br>
                        <a:rPr lang="tr-TR" sz="1100" dirty="0">
                          <a:effectLst/>
                        </a:rPr>
                      </a:br>
                      <a:r>
                        <a:rPr lang="tr-TR" sz="1100" dirty="0">
                          <a:effectLst/>
                        </a:rPr>
                        <a:t>/ Proje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Ulusal ve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uluslararası doğa gönüllüleri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Nesli tehlike altındaki canlıların korunması gereği ve yöntemleri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01/06/2026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- 30/09/2026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Monitoring and Conservation of Sea Turtles</a:t>
                      </a:r>
                      <a:endParaRPr lang="tr-TR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/ Project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National and international nature volunteers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The need and methods for protecting endangered species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01/06/20</a:t>
                      </a:r>
                      <a:r>
                        <a:rPr lang="tr-TR" sz="1100" dirty="0">
                          <a:effectLst/>
                        </a:rPr>
                        <a:t>26</a:t>
                      </a:r>
                      <a:r>
                        <a:rPr lang="en-GB" sz="1100" dirty="0">
                          <a:effectLst/>
                        </a:rPr>
                        <a:t> – </a:t>
                      </a:r>
                      <a:r>
                        <a:rPr lang="tr-TR" sz="1100" dirty="0">
                          <a:effectLst/>
                        </a:rPr>
                        <a:t>30</a:t>
                      </a:r>
                      <a:r>
                        <a:rPr lang="en-GB" sz="1100" dirty="0">
                          <a:effectLst/>
                        </a:rPr>
                        <a:t>/</a:t>
                      </a:r>
                      <a:r>
                        <a:rPr lang="tr-TR" sz="1100" dirty="0">
                          <a:effectLst/>
                        </a:rPr>
                        <a:t>09</a:t>
                      </a:r>
                      <a:r>
                        <a:rPr lang="en-GB" sz="1100" dirty="0">
                          <a:effectLst/>
                        </a:rPr>
                        <a:t>/20</a:t>
                      </a:r>
                      <a:r>
                        <a:rPr lang="tr-TR" sz="1100" dirty="0">
                          <a:effectLst/>
                        </a:rPr>
                        <a:t>26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274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Temiz Çevre Kampanyası</a:t>
                      </a:r>
                      <a:br>
                        <a:rPr lang="tr-TR" sz="1100" dirty="0">
                          <a:effectLst/>
                        </a:rPr>
                      </a:br>
                      <a:r>
                        <a:rPr lang="tr-TR" sz="1100" dirty="0">
                          <a:effectLst/>
                        </a:rPr>
                        <a:t>/ Çevresel Etkinlik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Yöre halkı, turistik tesis çalışanları ve gönüllüler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Temiz çevre için bilinçlendirme ve ortak hareket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Sezon boyunca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4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Clean Environment Campaign </a:t>
                      </a:r>
                      <a:br>
                        <a:rPr lang="en-GB" sz="1100" dirty="0">
                          <a:effectLst/>
                        </a:rPr>
                      </a:br>
                      <a:r>
                        <a:rPr lang="en-GB" sz="1100" dirty="0">
                          <a:effectLst/>
                        </a:rPr>
                        <a:t>/ Environmental Activity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Local people, tourism facility and volunteers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Raising awareness for a clean environment and collaboration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Throughout the season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004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Çevre Koruma ve Bilgilendirme Projesi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/ Basılı Belge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Yöre halkı ve diğer ülke halkları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Çevremizdeki bitki, kuş ve diğer canlıların korunması ve tanıtılması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Sezon boyunca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5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Environmental Conservation and Information Project</a:t>
                      </a:r>
                      <a:br>
                        <a:rPr lang="en-GB" sz="1100" dirty="0">
                          <a:effectLst/>
                        </a:rPr>
                      </a:br>
                      <a:r>
                        <a:rPr lang="en-GB" sz="1100" dirty="0">
                          <a:effectLst/>
                        </a:rPr>
                        <a:t>/ Printed Document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Local people and foreign communities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Conservation and introduction of plants, birds and other species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Throughout the season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95395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317</Words>
  <Application>Microsoft Office PowerPoint</Application>
  <PresentationFormat>Geniş ekran</PresentationFormat>
  <Paragraphs>69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Engin PEK</dc:creator>
  <cp:lastModifiedBy>Ayşegül Türe</cp:lastModifiedBy>
  <cp:revision>3</cp:revision>
  <dcterms:created xsi:type="dcterms:W3CDTF">2024-03-29T11:07:46Z</dcterms:created>
  <dcterms:modified xsi:type="dcterms:W3CDTF">2025-11-22T09:02:15Z</dcterms:modified>
</cp:coreProperties>
</file>