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88163" cy="100203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15.11.2025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9325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15.11.2025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1579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15.11.2025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4411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15.11.2025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280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15.11.2025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3495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15.11.2025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966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15.11.2025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326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15.11.2025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095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15.11.2025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2364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15.11.2025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5163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0AC-4196-40F5-8CC5-6EAA8582650B}" type="datetimeFigureOut">
              <a:rPr lang="tr-TR" smtClean="0"/>
              <a:t>15.11.2025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806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670AC-4196-40F5-8CC5-6EAA8582650B}" type="datetimeFigureOut">
              <a:rPr lang="tr-TR" smtClean="0"/>
              <a:t>15.11.2025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C8ABC1-180D-4526-A8E9-923AAE44D0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5604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kutusu"/>
          <p:cNvSpPr txBox="1"/>
          <p:nvPr/>
        </p:nvSpPr>
        <p:spPr>
          <a:xfrm>
            <a:off x="457201" y="47626"/>
            <a:ext cx="11443854" cy="461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tr-TR" sz="2400" b="1" dirty="0" smtClean="0">
                <a:solidFill>
                  <a:srgbClr val="002060"/>
                </a:solidFill>
              </a:rPr>
              <a:t>2026 </a:t>
            </a:r>
            <a:r>
              <a:rPr lang="tr-TR" sz="2400" b="1" dirty="0">
                <a:solidFill>
                  <a:srgbClr val="002060"/>
                </a:solidFill>
              </a:rPr>
              <a:t>YILINDA GERÇEKLEŞTİRİLECEK ÇEVRE EĞİTİM ETKİNLİKLERİ</a:t>
            </a:r>
          </a:p>
        </p:txBody>
      </p:sp>
      <p:sp>
        <p:nvSpPr>
          <p:cNvPr id="73731" name="10 Metin kutusu"/>
          <p:cNvSpPr txBox="1">
            <a:spLocks noChangeArrowheads="1"/>
          </p:cNvSpPr>
          <p:nvPr/>
        </p:nvSpPr>
        <p:spPr bwMode="auto">
          <a:xfrm>
            <a:off x="171451" y="6209098"/>
            <a:ext cx="570807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000" b="1" dirty="0" smtClean="0">
                <a:latin typeface="Arial" panose="020B0604020202020204" pitchFamily="34" charset="0"/>
              </a:rPr>
              <a:t>ETKİNLİKLERİN HİTAP ETTİĞİ BÖLGE:</a:t>
            </a:r>
            <a:r>
              <a:rPr lang="tr-TR" altLang="tr-TR" sz="1000" dirty="0" smtClean="0">
                <a:latin typeface="Arial" panose="020B0604020202020204" pitchFamily="34" charset="0"/>
              </a:rPr>
              <a:t> </a:t>
            </a:r>
            <a:r>
              <a:rPr lang="tr-TR" altLang="tr-TR" sz="1200" dirty="0" smtClean="0">
                <a:latin typeface="Arial" panose="020B0604020202020204" pitchFamily="34" charset="0"/>
              </a:rPr>
              <a:t>Belek Turizm Merkezi</a:t>
            </a:r>
            <a:r>
              <a:rPr lang="tr-TR" altLang="tr-TR" sz="1000" dirty="0" smtClean="0">
                <a:latin typeface="Arial" panose="020B0604020202020204" pitchFamily="34" charset="0"/>
              </a:rPr>
              <a:t> </a:t>
            </a:r>
            <a:endParaRPr lang="tr-TR" altLang="tr-TR" sz="1000" b="1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000" dirty="0" smtClean="0">
                <a:latin typeface="Arial" panose="020B0604020202020204" pitchFamily="34" charset="0"/>
              </a:rPr>
              <a:t>( </a:t>
            </a:r>
            <a:r>
              <a:rPr lang="tr-TR" altLang="tr-TR" sz="1000" dirty="0">
                <a:latin typeface="Arial" panose="020B0604020202020204" pitchFamily="34" charset="0"/>
              </a:rPr>
              <a:t>REGION OF ACTIVITES </a:t>
            </a:r>
            <a:r>
              <a:rPr lang="tr-TR" altLang="tr-TR" sz="1000" dirty="0" smtClean="0">
                <a:latin typeface="Arial" panose="020B0604020202020204" pitchFamily="34" charset="0"/>
              </a:rPr>
              <a:t>)</a:t>
            </a:r>
            <a:endParaRPr lang="tr-TR" altLang="tr-TR" sz="800" dirty="0" smtClean="0">
              <a:latin typeface="Arial" panose="020B0604020202020204" pitchFamily="34" charset="0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858304"/>
              </p:ext>
            </p:extLst>
          </p:nvPr>
        </p:nvGraphicFramePr>
        <p:xfrm>
          <a:off x="171451" y="509590"/>
          <a:ext cx="11887198" cy="56799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45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0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77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79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60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310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004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63109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9788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6464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 dirty="0">
                          <a:effectLst/>
                        </a:rPr>
                        <a:t>ETKİNLİK ADI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 dirty="0">
                          <a:effectLst/>
                        </a:rPr>
                        <a:t>/ KATEGORİSİ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 dirty="0">
                          <a:effectLst/>
                        </a:rPr>
                        <a:t>HEDEF GRUP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>
                          <a:effectLst/>
                        </a:rPr>
                        <a:t>ETKİNLİK AMACI VE İÇERİĞİ</a:t>
                      </a:r>
                      <a:endParaRPr lang="tr-TR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 dirty="0">
                          <a:effectLst/>
                        </a:rPr>
                        <a:t>TARİH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>
                          <a:effectLst/>
                        </a:rPr>
                        <a:t> </a:t>
                      </a:r>
                      <a:endParaRPr lang="tr-TR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ACTIVITY NAME</a:t>
                      </a:r>
                      <a:endParaRPr lang="tr-TR" sz="130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/ CATEGORY</a:t>
                      </a:r>
                      <a:endParaRPr lang="tr-TR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TARGET GROUP</a:t>
                      </a:r>
                      <a:endParaRPr lang="tr-TR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ACTIVITY NAME AND CONTENT</a:t>
                      </a:r>
                      <a:endParaRPr lang="tr-TR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DATE</a:t>
                      </a:r>
                      <a:endParaRPr lang="tr-TR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54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 dirty="0">
                          <a:effectLst/>
                        </a:rPr>
                        <a:t>Deniz Kaplumbağaları Hakkında Bilgilendirme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 dirty="0">
                          <a:effectLst/>
                        </a:rPr>
                        <a:t>/ Toplantı ve Seminer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 dirty="0">
                          <a:effectLst/>
                        </a:rPr>
                        <a:t>Turistik tesis yöneticileri ve personeli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 dirty="0">
                          <a:effectLst/>
                        </a:rPr>
                        <a:t>Nesli tehlike altındaki canlıların korunması gereği ve yöntemleri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 dirty="0" smtClean="0">
                          <a:effectLst/>
                        </a:rPr>
                        <a:t>15/06/2026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 dirty="0">
                          <a:effectLst/>
                        </a:rPr>
                        <a:t>1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Briefing About the Sea Turtles</a:t>
                      </a:r>
                      <a:endParaRPr lang="tr-TR" sz="130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/ Meeting and Seminar</a:t>
                      </a:r>
                      <a:endParaRPr lang="tr-TR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Tourism facility managers and personnel</a:t>
                      </a:r>
                      <a:endParaRPr lang="tr-TR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The need and methods for protecting endangered species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 dirty="0" smtClean="0">
                          <a:effectLst/>
                        </a:rPr>
                        <a:t>15</a:t>
                      </a:r>
                      <a:r>
                        <a:rPr lang="en-GB" sz="1300" dirty="0" smtClean="0">
                          <a:effectLst/>
                        </a:rPr>
                        <a:t>/06/20</a:t>
                      </a:r>
                      <a:r>
                        <a:rPr lang="tr-TR" sz="1300" dirty="0" smtClean="0">
                          <a:effectLst/>
                        </a:rPr>
                        <a:t>26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33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>
                          <a:effectLst/>
                        </a:rPr>
                        <a:t>Çevre ve İnsan Fotoğraf Sergisi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>
                          <a:effectLst/>
                        </a:rPr>
                        <a:t>/ Sergi</a:t>
                      </a:r>
                      <a:endParaRPr lang="tr-TR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 dirty="0">
                          <a:effectLst/>
                        </a:rPr>
                        <a:t>Yöre halkı, öğrenciler ve diğer ülke halkları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 dirty="0">
                          <a:effectLst/>
                        </a:rPr>
                        <a:t>Çevremizdeki bitki, kuş ve diğer canlıların korunması ve tanıtılması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 dirty="0" smtClean="0">
                          <a:effectLst/>
                        </a:rPr>
                        <a:t>01/08/2026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>
                          <a:effectLst/>
                        </a:rPr>
                        <a:t>2</a:t>
                      </a:r>
                      <a:endParaRPr lang="tr-TR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Environment and Man Photography Exhibition</a:t>
                      </a:r>
                      <a:br>
                        <a:rPr lang="en-GB" sz="1300" dirty="0">
                          <a:effectLst/>
                        </a:rPr>
                      </a:br>
                      <a:r>
                        <a:rPr lang="en-GB" sz="1300" dirty="0">
                          <a:effectLst/>
                        </a:rPr>
                        <a:t>/ Exhibition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Local people, students, foreign communities</a:t>
                      </a:r>
                      <a:endParaRPr lang="tr-TR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Conservation and introduction of plants, birds and other species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 smtClean="0">
                          <a:effectLst/>
                        </a:rPr>
                        <a:t>01</a:t>
                      </a:r>
                      <a:r>
                        <a:rPr lang="en-GB" sz="1300" smtClean="0">
                          <a:effectLst/>
                        </a:rPr>
                        <a:t>/08/20</a:t>
                      </a:r>
                      <a:r>
                        <a:rPr lang="tr-TR" sz="1300" dirty="0" smtClean="0">
                          <a:effectLst/>
                        </a:rPr>
                        <a:t>26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78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 dirty="0">
                          <a:effectLst/>
                        </a:rPr>
                        <a:t>Deniz Kaplumbağaları İzleme ve Koruma Projesi </a:t>
                      </a:r>
                      <a:br>
                        <a:rPr lang="tr-TR" sz="1300" dirty="0">
                          <a:effectLst/>
                        </a:rPr>
                      </a:br>
                      <a:r>
                        <a:rPr lang="tr-TR" sz="1300" dirty="0">
                          <a:effectLst/>
                        </a:rPr>
                        <a:t>/ Proje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>
                          <a:effectLst/>
                        </a:rPr>
                        <a:t>Ulusal ve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>
                          <a:effectLst/>
                        </a:rPr>
                        <a:t>uluslararası doğa gönüllüleri</a:t>
                      </a:r>
                      <a:endParaRPr lang="tr-TR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 dirty="0">
                          <a:effectLst/>
                        </a:rPr>
                        <a:t>Nesli tehlike altındaki canlıların korunması gereği ve yöntemleri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 dirty="0" smtClean="0">
                          <a:effectLst/>
                        </a:rPr>
                        <a:t>01/06/2026</a:t>
                      </a:r>
                      <a:endParaRPr lang="tr-TR" sz="13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 dirty="0">
                          <a:effectLst/>
                        </a:rPr>
                        <a:t>- </a:t>
                      </a:r>
                      <a:r>
                        <a:rPr lang="tr-TR" sz="1300" dirty="0" smtClean="0">
                          <a:effectLst/>
                        </a:rPr>
                        <a:t>30/09/2026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>
                          <a:effectLst/>
                        </a:rPr>
                        <a:t>3</a:t>
                      </a:r>
                      <a:endParaRPr lang="tr-TR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Monitoring and Conservation of Sea Turtles</a:t>
                      </a:r>
                      <a:endParaRPr lang="tr-TR" sz="13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/ Project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National and international nature volunteers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The need and methods for protecting endangered species</a:t>
                      </a:r>
                      <a:endParaRPr lang="tr-TR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</a:rPr>
                        <a:t>01/06/20</a:t>
                      </a:r>
                      <a:r>
                        <a:rPr lang="tr-TR" sz="1300" dirty="0" smtClean="0">
                          <a:effectLst/>
                        </a:rPr>
                        <a:t>26</a:t>
                      </a:r>
                      <a:r>
                        <a:rPr lang="en-GB" sz="1300" dirty="0" smtClean="0">
                          <a:effectLst/>
                        </a:rPr>
                        <a:t> </a:t>
                      </a:r>
                      <a:r>
                        <a:rPr lang="en-GB" sz="1300" dirty="0">
                          <a:effectLst/>
                        </a:rPr>
                        <a:t>– </a:t>
                      </a:r>
                      <a:r>
                        <a:rPr lang="tr-TR" sz="1300" dirty="0" smtClean="0">
                          <a:effectLst/>
                        </a:rPr>
                        <a:t>30</a:t>
                      </a:r>
                      <a:r>
                        <a:rPr lang="en-GB" sz="1300" dirty="0" smtClean="0">
                          <a:effectLst/>
                        </a:rPr>
                        <a:t>/</a:t>
                      </a:r>
                      <a:r>
                        <a:rPr lang="tr-TR" sz="1300" dirty="0" smtClean="0">
                          <a:effectLst/>
                        </a:rPr>
                        <a:t>09</a:t>
                      </a:r>
                      <a:r>
                        <a:rPr lang="en-GB" sz="1300" dirty="0" smtClean="0">
                          <a:effectLst/>
                        </a:rPr>
                        <a:t>/20</a:t>
                      </a:r>
                      <a:r>
                        <a:rPr lang="tr-TR" sz="1300" smtClean="0">
                          <a:effectLst/>
                        </a:rPr>
                        <a:t>26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221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 dirty="0">
                          <a:effectLst/>
                        </a:rPr>
                        <a:t>Temiz Çevre Kampanyası</a:t>
                      </a:r>
                      <a:br>
                        <a:rPr lang="tr-TR" sz="1300" dirty="0">
                          <a:effectLst/>
                        </a:rPr>
                      </a:br>
                      <a:r>
                        <a:rPr lang="tr-TR" sz="1300" dirty="0">
                          <a:effectLst/>
                        </a:rPr>
                        <a:t>/ Çevresel Etkinlik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>
                          <a:effectLst/>
                        </a:rPr>
                        <a:t>Yöre halkı, turistik tesis çalışanları ve gönüllüler</a:t>
                      </a:r>
                      <a:endParaRPr lang="tr-TR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 dirty="0">
                          <a:effectLst/>
                        </a:rPr>
                        <a:t>Temiz çevre için bilinçlendirme ve ortak hareket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 dirty="0">
                          <a:effectLst/>
                        </a:rPr>
                        <a:t>Sezon boyunca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 dirty="0">
                          <a:effectLst/>
                        </a:rPr>
                        <a:t>4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Clean Environment Campaign </a:t>
                      </a:r>
                      <a:br>
                        <a:rPr lang="en-GB" sz="1300" dirty="0">
                          <a:effectLst/>
                        </a:rPr>
                      </a:br>
                      <a:r>
                        <a:rPr lang="en-GB" sz="1300" dirty="0">
                          <a:effectLst/>
                        </a:rPr>
                        <a:t>/ Environmental Activity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Local people, tourism facility and volunteers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Raising awareness for a clean environment and collaboration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Throughout the season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654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 dirty="0">
                          <a:effectLst/>
                        </a:rPr>
                        <a:t>Çevre Koruma ve Bilgilendirme Projesi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 dirty="0">
                          <a:effectLst/>
                        </a:rPr>
                        <a:t>/ Basılı Belge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 dirty="0">
                          <a:effectLst/>
                        </a:rPr>
                        <a:t>Yöre halkı ve diğer ülke halkları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 dirty="0">
                          <a:effectLst/>
                        </a:rPr>
                        <a:t>Çevremizdeki bitki, kuş ve diğer canlıların korunması ve tanıtılması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 dirty="0">
                          <a:effectLst/>
                        </a:rPr>
                        <a:t>Sezon boyunca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300" dirty="0">
                          <a:effectLst/>
                        </a:rPr>
                        <a:t>5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Environmental Conservation and Information Project</a:t>
                      </a:r>
                      <a:br>
                        <a:rPr lang="en-GB" sz="1300" dirty="0">
                          <a:effectLst/>
                        </a:rPr>
                      </a:br>
                      <a:r>
                        <a:rPr lang="en-GB" sz="1300" dirty="0">
                          <a:effectLst/>
                        </a:rPr>
                        <a:t>/ Printed Document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Local people and foreign communities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Conservation and introduction of plants, birds and other species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Throughout the season</a:t>
                      </a:r>
                      <a:endParaRPr lang="tr-T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10 Metin kutusu"/>
          <p:cNvSpPr txBox="1">
            <a:spLocks noChangeArrowheads="1"/>
          </p:cNvSpPr>
          <p:nvPr/>
        </p:nvSpPr>
        <p:spPr bwMode="auto">
          <a:xfrm>
            <a:off x="6322867" y="6209098"/>
            <a:ext cx="573578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000" b="1" dirty="0" smtClean="0">
                <a:latin typeface="Arial" panose="020B0604020202020204" pitchFamily="34" charset="0"/>
              </a:rPr>
              <a:t> ETKİNLİKLERİ ORGANİZE EDEN BELEDİYE-DERNEK VEYA İŞLETME</a:t>
            </a:r>
            <a:r>
              <a:rPr lang="tr-TR" altLang="tr-TR" sz="1000" dirty="0" smtClean="0">
                <a:latin typeface="Arial" panose="020B0604020202020204" pitchFamily="34" charset="0"/>
              </a:rPr>
              <a:t> </a:t>
            </a:r>
            <a:r>
              <a:rPr lang="tr-TR" altLang="tr-TR" sz="1000" b="1" dirty="0" smtClean="0">
                <a:latin typeface="Arial" panose="020B0604020202020204" pitchFamily="34" charset="0"/>
              </a:rPr>
              <a:t>: </a:t>
            </a:r>
            <a:r>
              <a:rPr lang="tr-TR" altLang="tr-TR" sz="1200" b="1" dirty="0" err="1" smtClean="0">
                <a:latin typeface="Arial" panose="020B0604020202020204" pitchFamily="34" charset="0"/>
              </a:rPr>
              <a:t>Betuyab</a:t>
            </a:r>
            <a:endParaRPr lang="tr-TR" altLang="tr-TR" sz="1200" b="1" dirty="0" smtClean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000" dirty="0" smtClean="0">
                <a:latin typeface="Arial" panose="020B0604020202020204" pitchFamily="34" charset="0"/>
              </a:rPr>
              <a:t>( ACTIVITIES ORGANIZED BY )</a:t>
            </a:r>
            <a:endParaRPr lang="tr-TR" altLang="tr-TR" sz="10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53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285</Words>
  <Application>Microsoft Office PowerPoint</Application>
  <PresentationFormat>Geniş ekran</PresentationFormat>
  <Paragraphs>68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Engin PEK</dc:creator>
  <cp:lastModifiedBy>Bengisu YEDEKCİ - Quality Manager</cp:lastModifiedBy>
  <cp:revision>5</cp:revision>
  <cp:lastPrinted>2025-04-22T13:41:11Z</cp:lastPrinted>
  <dcterms:created xsi:type="dcterms:W3CDTF">2024-03-29T11:07:46Z</dcterms:created>
  <dcterms:modified xsi:type="dcterms:W3CDTF">2025-11-15T11:59:45Z</dcterms:modified>
</cp:coreProperties>
</file>